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 id="2147483817" r:id="rId5"/>
    <p:sldMasterId id="2147483866" r:id="rId6"/>
  </p:sldMasterIdLst>
  <p:notesMasterIdLst>
    <p:notesMasterId r:id="rId26"/>
  </p:notesMasterIdLst>
  <p:sldIdLst>
    <p:sldId id="2076136289" r:id="rId7"/>
    <p:sldId id="256" r:id="rId8"/>
    <p:sldId id="2076136259" r:id="rId9"/>
    <p:sldId id="2076136266" r:id="rId10"/>
    <p:sldId id="2076136271" r:id="rId11"/>
    <p:sldId id="2076136276" r:id="rId12"/>
    <p:sldId id="2076136204" r:id="rId13"/>
    <p:sldId id="2076136278" r:id="rId14"/>
    <p:sldId id="2076136279" r:id="rId15"/>
    <p:sldId id="2076136280" r:id="rId16"/>
    <p:sldId id="2076136273" r:id="rId17"/>
    <p:sldId id="2076136275" r:id="rId18"/>
    <p:sldId id="2076136281" r:id="rId19"/>
    <p:sldId id="2076136282" r:id="rId20"/>
    <p:sldId id="2076136283" r:id="rId21"/>
    <p:sldId id="2076136287" r:id="rId22"/>
    <p:sldId id="2076136288" r:id="rId23"/>
    <p:sldId id="2076136286" r:id="rId24"/>
    <p:sldId id="2076136284"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D7D71D6B-CBA6-48B9-BD91-E350444162B2}">
          <p14:sldIdLst>
            <p14:sldId id="2076136289"/>
          </p14:sldIdLst>
        </p14:section>
        <p14:section name="For Participants Section" id="{CD5F99AD-4611-4DED-9E83-59E274A6C705}">
          <p14:sldIdLst>
            <p14:sldId id="256"/>
            <p14:sldId id="2076136259"/>
            <p14:sldId id="2076136266"/>
            <p14:sldId id="2076136271"/>
            <p14:sldId id="2076136276"/>
            <p14:sldId id="2076136204"/>
          </p14:sldIdLst>
        </p14:section>
        <p14:section name="Coach only section" id="{72594CAE-104C-463E-95A6-8526F124FB68}">
          <p14:sldIdLst>
            <p14:sldId id="2076136278"/>
            <p14:sldId id="2076136279"/>
            <p14:sldId id="2076136280"/>
            <p14:sldId id="2076136273"/>
            <p14:sldId id="2076136275"/>
            <p14:sldId id="2076136281"/>
            <p14:sldId id="2076136282"/>
            <p14:sldId id="2076136283"/>
            <p14:sldId id="2076136287"/>
            <p14:sldId id="2076136288"/>
            <p14:sldId id="2076136286"/>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2632" autoAdjust="0"/>
  </p:normalViewPr>
  <p:slideViewPr>
    <p:cSldViewPr snapToGrid="0">
      <p:cViewPr varScale="1">
        <p:scale>
          <a:sx n="95" d="100"/>
          <a:sy n="95" d="100"/>
        </p:scale>
        <p:origin x="11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orres (Pontoon Solutions)" userId="S::v-davito@microsoft.com::716316d1-0d2a-48b6-920b-b5bd9336c8ec" providerId="AD" clId="Web-{5907F02B-7370-E5CF-A2C7-AFB62C43399D}"/>
    <pc:docChg chg="modSld">
      <pc:chgData name="David Torres (Pontoon Solutions)" userId="S::v-davito@microsoft.com::716316d1-0d2a-48b6-920b-b5bd9336c8ec" providerId="AD" clId="Web-{5907F02B-7370-E5CF-A2C7-AFB62C43399D}" dt="2020-11-24T20:26:16.761" v="28" actId="20577"/>
      <pc:docMkLst>
        <pc:docMk/>
      </pc:docMkLst>
      <pc:sldChg chg="modSp">
        <pc:chgData name="David Torres (Pontoon Solutions)" userId="S::v-davito@microsoft.com::716316d1-0d2a-48b6-920b-b5bd9336c8ec" providerId="AD" clId="Web-{5907F02B-7370-E5CF-A2C7-AFB62C43399D}" dt="2020-11-24T20:25:52.182" v="0" actId="20577"/>
        <pc:sldMkLst>
          <pc:docMk/>
          <pc:sldMk cId="2172843917" sldId="2076136274"/>
        </pc:sldMkLst>
        <pc:spChg chg="mod">
          <ac:chgData name="David Torres (Pontoon Solutions)" userId="S::v-davito@microsoft.com::716316d1-0d2a-48b6-920b-b5bd9336c8ec" providerId="AD" clId="Web-{5907F02B-7370-E5CF-A2C7-AFB62C43399D}" dt="2020-11-24T20:25:52.182" v="0" actId="20577"/>
          <ac:spMkLst>
            <pc:docMk/>
            <pc:sldMk cId="2172843917" sldId="2076136274"/>
            <ac:spMk id="2" creationId="{CEB17503-BC94-495D-84AD-068FE7701799}"/>
          </ac:spMkLst>
        </pc:spChg>
      </pc:sldChg>
      <pc:sldChg chg="modSp">
        <pc:chgData name="David Torres (Pontoon Solutions)" userId="S::v-davito@microsoft.com::716316d1-0d2a-48b6-920b-b5bd9336c8ec" providerId="AD" clId="Web-{5907F02B-7370-E5CF-A2C7-AFB62C43399D}" dt="2020-11-24T20:26:16.761" v="28" actId="20577"/>
        <pc:sldMkLst>
          <pc:docMk/>
          <pc:sldMk cId="3617120252" sldId="2076136277"/>
        </pc:sldMkLst>
        <pc:spChg chg="mod">
          <ac:chgData name="David Torres (Pontoon Solutions)" userId="S::v-davito@microsoft.com::716316d1-0d2a-48b6-920b-b5bd9336c8ec" providerId="AD" clId="Web-{5907F02B-7370-E5CF-A2C7-AFB62C43399D}" dt="2020-11-24T20:26:16.761" v="28" actId="20577"/>
          <ac:spMkLst>
            <pc:docMk/>
            <pc:sldMk cId="3617120252" sldId="2076136277"/>
            <ac:spMk id="2" creationId="{CEB17503-BC94-495D-84AD-068FE7701799}"/>
          </ac:spMkLst>
        </pc:spChg>
      </pc:sldChg>
    </pc:docChg>
  </pc:docChgLst>
  <pc:docChgLst>
    <pc:chgData name="David" userId="716316d1-0d2a-48b6-920b-b5bd9336c8ec" providerId="ADAL" clId="{C343AEFC-6FBE-4C26-AD3E-793ECCD17726}"/>
    <pc:docChg chg="undo redo custSel modSld">
      <pc:chgData name="David" userId="716316d1-0d2a-48b6-920b-b5bd9336c8ec" providerId="ADAL" clId="{C343AEFC-6FBE-4C26-AD3E-793ECCD17726}" dt="2020-11-26T01:46:32.860" v="93" actId="20577"/>
      <pc:docMkLst>
        <pc:docMk/>
      </pc:docMkLst>
      <pc:sldChg chg="modSp mod modNotesTx">
        <pc:chgData name="David" userId="716316d1-0d2a-48b6-920b-b5bd9336c8ec" providerId="ADAL" clId="{C343AEFC-6FBE-4C26-AD3E-793ECCD17726}" dt="2020-11-26T01:45:16.117" v="3" actId="20577"/>
        <pc:sldMkLst>
          <pc:docMk/>
          <pc:sldMk cId="2172858881" sldId="256"/>
        </pc:sldMkLst>
        <pc:spChg chg="mod">
          <ac:chgData name="David" userId="716316d1-0d2a-48b6-920b-b5bd9336c8ec" providerId="ADAL" clId="{C343AEFC-6FBE-4C26-AD3E-793ECCD17726}" dt="2020-11-26T01:45:14.322" v="2" actId="20577"/>
          <ac:spMkLst>
            <pc:docMk/>
            <pc:sldMk cId="2172858881" sldId="256"/>
            <ac:spMk id="4" creationId="{63645319-2926-438F-BA71-D933E33DA217}"/>
          </ac:spMkLst>
        </pc:spChg>
      </pc:sldChg>
      <pc:sldChg chg="modSp mod">
        <pc:chgData name="David" userId="716316d1-0d2a-48b6-920b-b5bd9336c8ec" providerId="ADAL" clId="{C343AEFC-6FBE-4C26-AD3E-793ECCD17726}" dt="2020-11-26T01:45:32.824" v="45" actId="20577"/>
        <pc:sldMkLst>
          <pc:docMk/>
          <pc:sldMk cId="616012416" sldId="2076136259"/>
        </pc:sldMkLst>
        <pc:spChg chg="mod">
          <ac:chgData name="David" userId="716316d1-0d2a-48b6-920b-b5bd9336c8ec" providerId="ADAL" clId="{C343AEFC-6FBE-4C26-AD3E-793ECCD17726}" dt="2020-11-26T01:45:32.824" v="45" actId="20577"/>
          <ac:spMkLst>
            <pc:docMk/>
            <pc:sldMk cId="616012416" sldId="2076136259"/>
            <ac:spMk id="8" creationId="{3752A24B-209A-4C87-BF95-D8E2BFE5C823}"/>
          </ac:spMkLst>
        </pc:spChg>
      </pc:sldChg>
      <pc:sldChg chg="modSp mod modNotesTx">
        <pc:chgData name="David" userId="716316d1-0d2a-48b6-920b-b5bd9336c8ec" providerId="ADAL" clId="{C343AEFC-6FBE-4C26-AD3E-793ECCD17726}" dt="2020-11-26T01:46:32.860" v="93" actId="20577"/>
        <pc:sldMkLst>
          <pc:docMk/>
          <pc:sldMk cId="2648741953" sldId="2076136278"/>
        </pc:sldMkLst>
        <pc:spChg chg="mod">
          <ac:chgData name="David" userId="716316d1-0d2a-48b6-920b-b5bd9336c8ec" providerId="ADAL" clId="{C343AEFC-6FBE-4C26-AD3E-793ECCD17726}" dt="2020-11-26T01:45:45.271" v="48" actId="20577"/>
          <ac:spMkLst>
            <pc:docMk/>
            <pc:sldMk cId="2648741953" sldId="2076136278"/>
            <ac:spMk id="9" creationId="{A4EA16FA-8D26-451C-9337-113E6EAE3CB9}"/>
          </ac:spMkLst>
        </pc:spChg>
      </pc:sldChg>
      <pc:sldChg chg="addSp delSp modSp mod">
        <pc:chgData name="David" userId="716316d1-0d2a-48b6-920b-b5bd9336c8ec" providerId="ADAL" clId="{C343AEFC-6FBE-4C26-AD3E-793ECCD17726}" dt="2020-11-26T01:46:29.704" v="92" actId="20577"/>
        <pc:sldMkLst>
          <pc:docMk/>
          <pc:sldMk cId="2944877281" sldId="2076136286"/>
        </pc:sldMkLst>
        <pc:spChg chg="add del mod">
          <ac:chgData name="David" userId="716316d1-0d2a-48b6-920b-b5bd9336c8ec" providerId="ADAL" clId="{C343AEFC-6FBE-4C26-AD3E-793ECCD17726}" dt="2020-11-26T01:46:29.704" v="92" actId="20577"/>
          <ac:spMkLst>
            <pc:docMk/>
            <pc:sldMk cId="2944877281" sldId="2076136286"/>
            <ac:spMk id="17" creationId="{BC7B19C1-225B-4AE6-9F94-8D3BCE539746}"/>
          </ac:spMkLst>
        </pc:spChg>
      </pc:sldChg>
    </pc:docChg>
  </pc:docChgLst>
  <pc:docChgLst>
    <pc:chgData name="Aaron Lines" userId="d2f27683-3987-4d6b-8f8c-e8e06d17baee" providerId="ADAL" clId="{97655A14-5CAA-41A9-A5D6-055E2DC57BF6}"/>
    <pc:docChg chg="modSld">
      <pc:chgData name="Aaron Lines" userId="d2f27683-3987-4d6b-8f8c-e8e06d17baee" providerId="ADAL" clId="{97655A14-5CAA-41A9-A5D6-055E2DC57BF6}" dt="2021-02-05T14:36:50.114" v="2"/>
      <pc:docMkLst>
        <pc:docMk/>
      </pc:docMkLst>
      <pc:sldChg chg="delSp modSp mod">
        <pc:chgData name="Aaron Lines" userId="d2f27683-3987-4d6b-8f8c-e8e06d17baee" providerId="ADAL" clId="{97655A14-5CAA-41A9-A5D6-055E2DC57BF6}" dt="2021-02-05T14:36:50.114" v="2"/>
        <pc:sldMkLst>
          <pc:docMk/>
          <pc:sldMk cId="2648741953" sldId="2076136278"/>
        </pc:sldMkLst>
        <pc:spChg chg="del mod">
          <ac:chgData name="Aaron Lines" userId="d2f27683-3987-4d6b-8f8c-e8e06d17baee" providerId="ADAL" clId="{97655A14-5CAA-41A9-A5D6-055E2DC57BF6}" dt="2021-02-05T14:36:50.114" v="2"/>
          <ac:spMkLst>
            <pc:docMk/>
            <pc:sldMk cId="2648741953" sldId="2076136278"/>
            <ac:spMk id="4" creationId="{5B86DDD1-6F7A-4BC0-8C2B-5B54515214CB}"/>
          </ac:spMkLst>
        </pc:spChg>
      </pc:sldChg>
    </pc:docChg>
  </pc:docChgLst>
  <pc:docChgLst>
    <pc:chgData name="David Torres" userId="716316d1-0d2a-48b6-920b-b5bd9336c8ec" providerId="ADAL" clId="{DE623BD3-41A9-458A-A316-BC153C5E62E2}"/>
    <pc:docChg chg="undo custSel addSld delSld modSld sldOrd addSection modSection">
      <pc:chgData name="David Torres" userId="716316d1-0d2a-48b6-920b-b5bd9336c8ec" providerId="ADAL" clId="{DE623BD3-41A9-458A-A316-BC153C5E62E2}" dt="2021-01-14T23:20:28.040" v="40" actId="20577"/>
      <pc:docMkLst>
        <pc:docMk/>
      </pc:docMkLst>
      <pc:sldChg chg="modSp mod">
        <pc:chgData name="David Torres" userId="716316d1-0d2a-48b6-920b-b5bd9336c8ec" providerId="ADAL" clId="{DE623BD3-41A9-458A-A316-BC153C5E62E2}" dt="2021-01-14T23:20:28.040" v="40" actId="20577"/>
        <pc:sldMkLst>
          <pc:docMk/>
          <pc:sldMk cId="616012416" sldId="2076136259"/>
        </pc:sldMkLst>
        <pc:spChg chg="mod">
          <ac:chgData name="David Torres" userId="716316d1-0d2a-48b6-920b-b5bd9336c8ec" providerId="ADAL" clId="{DE623BD3-41A9-458A-A316-BC153C5E62E2}" dt="2021-01-14T23:20:28.040" v="40" actId="20577"/>
          <ac:spMkLst>
            <pc:docMk/>
            <pc:sldMk cId="616012416" sldId="2076136259"/>
            <ac:spMk id="4" creationId="{8D4B6331-884D-4659-A249-58AAA9D5F671}"/>
          </ac:spMkLst>
        </pc:spChg>
      </pc:sldChg>
      <pc:sldChg chg="addSp delSp del mod">
        <pc:chgData name="David Torres" userId="716316d1-0d2a-48b6-920b-b5bd9336c8ec" providerId="ADAL" clId="{DE623BD3-41A9-458A-A316-BC153C5E62E2}" dt="2020-12-31T22:47:34.054" v="13" actId="47"/>
        <pc:sldMkLst>
          <pc:docMk/>
          <pc:sldMk cId="2172843917" sldId="2076136274"/>
        </pc:sldMkLst>
        <pc:spChg chg="add del">
          <ac:chgData name="David Torres" userId="716316d1-0d2a-48b6-920b-b5bd9336c8ec" providerId="ADAL" clId="{DE623BD3-41A9-458A-A316-BC153C5E62E2}" dt="2020-12-31T22:46:18.612" v="3" actId="22"/>
          <ac:spMkLst>
            <pc:docMk/>
            <pc:sldMk cId="2172843917" sldId="2076136274"/>
            <ac:spMk id="4" creationId="{5956F7D7-9B0C-412D-88F9-AA4CA546F767}"/>
          </ac:spMkLst>
        </pc:spChg>
      </pc:sldChg>
      <pc:sldChg chg="del">
        <pc:chgData name="David Torres" userId="716316d1-0d2a-48b6-920b-b5bd9336c8ec" providerId="ADAL" clId="{DE623BD3-41A9-458A-A316-BC153C5E62E2}" dt="2020-12-31T22:48:49.817" v="27" actId="47"/>
        <pc:sldMkLst>
          <pc:docMk/>
          <pc:sldMk cId="3617120252" sldId="2076136277"/>
        </pc:sldMkLst>
      </pc:sldChg>
      <pc:sldChg chg="modSp mod">
        <pc:chgData name="David Torres" userId="716316d1-0d2a-48b6-920b-b5bd9336c8ec" providerId="ADAL" clId="{DE623BD3-41A9-458A-A316-BC153C5E62E2}" dt="2020-12-31T22:48:11.225" v="25" actId="20577"/>
        <pc:sldMkLst>
          <pc:docMk/>
          <pc:sldMk cId="4250241227" sldId="2076136284"/>
        </pc:sldMkLst>
        <pc:spChg chg="mod">
          <ac:chgData name="David Torres" userId="716316d1-0d2a-48b6-920b-b5bd9336c8ec" providerId="ADAL" clId="{DE623BD3-41A9-458A-A316-BC153C5E62E2}" dt="2020-12-31T22:48:11.225" v="25" actId="20577"/>
          <ac:spMkLst>
            <pc:docMk/>
            <pc:sldMk cId="4250241227" sldId="2076136284"/>
            <ac:spMk id="2" creationId="{4C6B2177-4DE1-4377-A479-B793D8C4925F}"/>
          </ac:spMkLst>
        </pc:spChg>
      </pc:sldChg>
      <pc:sldChg chg="ord">
        <pc:chgData name="David Torres" userId="716316d1-0d2a-48b6-920b-b5bd9336c8ec" providerId="ADAL" clId="{DE623BD3-41A9-458A-A316-BC153C5E62E2}" dt="2020-12-31T22:49:10.682" v="29"/>
        <pc:sldMkLst>
          <pc:docMk/>
          <pc:sldMk cId="2944877281" sldId="2076136286"/>
        </pc:sldMkLst>
      </pc:sldChg>
      <pc:sldChg chg="modSp add mod">
        <pc:chgData name="David Torres" userId="716316d1-0d2a-48b6-920b-b5bd9336c8ec" providerId="ADAL" clId="{DE623BD3-41A9-458A-A316-BC153C5E62E2}" dt="2020-12-31T22:46:38.262" v="12" actId="20577"/>
        <pc:sldMkLst>
          <pc:docMk/>
          <pc:sldMk cId="2057555944" sldId="2076136289"/>
        </pc:sldMkLst>
        <pc:spChg chg="mod">
          <ac:chgData name="David Torres" userId="716316d1-0d2a-48b6-920b-b5bd9336c8ec" providerId="ADAL" clId="{DE623BD3-41A9-458A-A316-BC153C5E62E2}" dt="2020-12-31T22:46:38.262" v="12" actId="20577"/>
          <ac:spMkLst>
            <pc:docMk/>
            <pc:sldMk cId="2057555944" sldId="2076136289"/>
            <ac:spMk id="2" creationId="{538EDD3E-0893-4DCB-A0A1-B3B2DBBA00A2}"/>
          </ac:spMkLst>
        </pc:spChg>
      </pc:sldChg>
    </pc:docChg>
  </pc:docChgLst>
  <pc:docChgLst>
    <pc:chgData name="Tom Phillips (HANDS ON LEARNING SOLUTIONS LL)" userId="S::v-thophi@microsoft.com::467130b2-a04b-43a4-86e5-310740bb91f1" providerId="AD" clId="Web-{F9C1B3FC-3D51-FF1B-6021-20FAF52D25BF}"/>
    <pc:docChg chg="modSld">
      <pc:chgData name="Tom Phillips (HANDS ON LEARNING SOLUTIONS LL)" userId="S::v-thophi@microsoft.com::467130b2-a04b-43a4-86e5-310740bb91f1" providerId="AD" clId="Web-{F9C1B3FC-3D51-FF1B-6021-20FAF52D25BF}" dt="2021-02-02T16:06:51.902" v="702"/>
      <pc:docMkLst>
        <pc:docMk/>
      </pc:docMkLst>
      <pc:sldChg chg="modSp modNotes">
        <pc:chgData name="Tom Phillips (HANDS ON LEARNING SOLUTIONS LL)" userId="S::v-thophi@microsoft.com::467130b2-a04b-43a4-86e5-310740bb91f1" providerId="AD" clId="Web-{F9C1B3FC-3D51-FF1B-6021-20FAF52D25BF}" dt="2021-02-02T15:42:58.585" v="157"/>
        <pc:sldMkLst>
          <pc:docMk/>
          <pc:sldMk cId="3885989818" sldId="2076136273"/>
        </pc:sldMkLst>
        <pc:spChg chg="mod">
          <ac:chgData name="Tom Phillips (HANDS ON LEARNING SOLUTIONS LL)" userId="S::v-thophi@microsoft.com::467130b2-a04b-43a4-86e5-310740bb91f1" providerId="AD" clId="Web-{F9C1B3FC-3D51-FF1B-6021-20FAF52D25BF}" dt="2021-02-02T15:42:42.475" v="155" actId="20577"/>
          <ac:spMkLst>
            <pc:docMk/>
            <pc:sldMk cId="3885989818" sldId="2076136273"/>
            <ac:spMk id="5" creationId="{06CDC899-3037-4738-A9D5-FAC66A010DF7}"/>
          </ac:spMkLst>
        </pc:spChg>
      </pc:sldChg>
      <pc:sldChg chg="modSp modNotes">
        <pc:chgData name="Tom Phillips (HANDS ON LEARNING SOLUTIONS LL)" userId="S::v-thophi@microsoft.com::467130b2-a04b-43a4-86e5-310740bb91f1" providerId="AD" clId="Web-{F9C1B3FC-3D51-FF1B-6021-20FAF52D25BF}" dt="2021-02-02T15:40:54.801" v="122"/>
        <pc:sldMkLst>
          <pc:docMk/>
          <pc:sldMk cId="749508189" sldId="2076136280"/>
        </pc:sldMkLst>
        <pc:spChg chg="mod">
          <ac:chgData name="Tom Phillips (HANDS ON LEARNING SOLUTIONS LL)" userId="S::v-thophi@microsoft.com::467130b2-a04b-43a4-86e5-310740bb91f1" providerId="AD" clId="Web-{F9C1B3FC-3D51-FF1B-6021-20FAF52D25BF}" dt="2021-02-02T15:37:07.514" v="0" actId="20577"/>
          <ac:spMkLst>
            <pc:docMk/>
            <pc:sldMk cId="749508189" sldId="2076136280"/>
            <ac:spMk id="4" creationId="{E90211B2-7CE7-4EBE-84F9-92203A8312B3}"/>
          </ac:spMkLst>
        </pc:spChg>
        <pc:spChg chg="mod">
          <ac:chgData name="Tom Phillips (HANDS ON LEARNING SOLUTIONS LL)" userId="S::v-thophi@microsoft.com::467130b2-a04b-43a4-86e5-310740bb91f1" providerId="AD" clId="Web-{F9C1B3FC-3D51-FF1B-6021-20FAF52D25BF}" dt="2021-02-02T15:40:39.863" v="121" actId="20577"/>
          <ac:spMkLst>
            <pc:docMk/>
            <pc:sldMk cId="749508189" sldId="2076136280"/>
            <ac:spMk id="5" creationId="{ACE50469-4472-4DA6-A82F-AF32D2C52E4C}"/>
          </ac:spMkLst>
        </pc:spChg>
      </pc:sldChg>
      <pc:sldChg chg="modSp modNotes">
        <pc:chgData name="Tom Phillips (HANDS ON LEARNING SOLUTIONS LL)" userId="S::v-thophi@microsoft.com::467130b2-a04b-43a4-86e5-310740bb91f1" providerId="AD" clId="Web-{F9C1B3FC-3D51-FF1B-6021-20FAF52D25BF}" dt="2021-02-02T15:43:56.462" v="164"/>
        <pc:sldMkLst>
          <pc:docMk/>
          <pc:sldMk cId="4141042578" sldId="2076136281"/>
        </pc:sldMkLst>
        <pc:spChg chg="mod">
          <ac:chgData name="Tom Phillips (HANDS ON LEARNING SOLUTIONS LL)" userId="S::v-thophi@microsoft.com::467130b2-a04b-43a4-86e5-310740bb91f1" providerId="AD" clId="Web-{F9C1B3FC-3D51-FF1B-6021-20FAF52D25BF}" dt="2021-02-02T15:43:39.571" v="161" actId="20577"/>
          <ac:spMkLst>
            <pc:docMk/>
            <pc:sldMk cId="4141042578" sldId="2076136281"/>
            <ac:spMk id="5" creationId="{3B28131E-1E96-463F-B65E-87A38ADE4BAC}"/>
          </ac:spMkLst>
        </pc:spChg>
      </pc:sldChg>
      <pc:sldChg chg="modSp modNotes">
        <pc:chgData name="Tom Phillips (HANDS ON LEARNING SOLUTIONS LL)" userId="S::v-thophi@microsoft.com::467130b2-a04b-43a4-86e5-310740bb91f1" providerId="AD" clId="Web-{F9C1B3FC-3D51-FF1B-6021-20FAF52D25BF}" dt="2021-02-02T15:45:31.620" v="192" actId="20577"/>
        <pc:sldMkLst>
          <pc:docMk/>
          <pc:sldMk cId="3261940810" sldId="2076136282"/>
        </pc:sldMkLst>
        <pc:spChg chg="mod">
          <ac:chgData name="Tom Phillips (HANDS ON LEARNING SOLUTIONS LL)" userId="S::v-thophi@microsoft.com::467130b2-a04b-43a4-86e5-310740bb91f1" providerId="AD" clId="Web-{F9C1B3FC-3D51-FF1B-6021-20FAF52D25BF}" dt="2021-02-02T15:45:31.620" v="192" actId="20577"/>
          <ac:spMkLst>
            <pc:docMk/>
            <pc:sldMk cId="3261940810" sldId="2076136282"/>
            <ac:spMk id="5" creationId="{D41B8312-EE86-4068-AFB8-016B8F6E5A6A}"/>
          </ac:spMkLst>
        </pc:spChg>
      </pc:sldChg>
      <pc:sldChg chg="modSp modNotes">
        <pc:chgData name="Tom Phillips (HANDS ON LEARNING SOLUTIONS LL)" userId="S::v-thophi@microsoft.com::467130b2-a04b-43a4-86e5-310740bb91f1" providerId="AD" clId="Web-{F9C1B3FC-3D51-FF1B-6021-20FAF52D25BF}" dt="2021-02-02T15:55:38.354" v="375"/>
        <pc:sldMkLst>
          <pc:docMk/>
          <pc:sldMk cId="624690584" sldId="2076136283"/>
        </pc:sldMkLst>
        <pc:spChg chg="mod">
          <ac:chgData name="Tom Phillips (HANDS ON LEARNING SOLUTIONS LL)" userId="S::v-thophi@microsoft.com::467130b2-a04b-43a4-86e5-310740bb91f1" providerId="AD" clId="Web-{F9C1B3FC-3D51-FF1B-6021-20FAF52D25BF}" dt="2021-02-02T15:45:49.058" v="194" actId="20577"/>
          <ac:spMkLst>
            <pc:docMk/>
            <pc:sldMk cId="624690584" sldId="2076136283"/>
            <ac:spMk id="3" creationId="{55CABCE9-6173-4A15-8902-76142E732A11}"/>
          </ac:spMkLst>
        </pc:spChg>
        <pc:spChg chg="mod">
          <ac:chgData name="Tom Phillips (HANDS ON LEARNING SOLUTIONS LL)" userId="S::v-thophi@microsoft.com::467130b2-a04b-43a4-86e5-310740bb91f1" providerId="AD" clId="Web-{F9C1B3FC-3D51-FF1B-6021-20FAF52D25BF}" dt="2021-02-02T15:50:45.784" v="271" actId="20577"/>
          <ac:spMkLst>
            <pc:docMk/>
            <pc:sldMk cId="624690584" sldId="2076136283"/>
            <ac:spMk id="6" creationId="{F3A01C0E-5803-45A0-A03C-86006CB6D331}"/>
          </ac:spMkLst>
        </pc:spChg>
        <pc:spChg chg="mod">
          <ac:chgData name="Tom Phillips (HANDS ON LEARNING SOLUTIONS LL)" userId="S::v-thophi@microsoft.com::467130b2-a04b-43a4-86e5-310740bb91f1" providerId="AD" clId="Web-{F9C1B3FC-3D51-FF1B-6021-20FAF52D25BF}" dt="2021-02-02T15:54:47.025" v="371" actId="20577"/>
          <ac:spMkLst>
            <pc:docMk/>
            <pc:sldMk cId="624690584" sldId="2076136283"/>
            <ac:spMk id="7" creationId="{EF5505A7-77E7-4F96-B441-EE8D2B289134}"/>
          </ac:spMkLst>
        </pc:spChg>
      </pc:sldChg>
      <pc:sldChg chg="modSp modNotes">
        <pc:chgData name="Tom Phillips (HANDS ON LEARNING SOLUTIONS LL)" userId="S::v-thophi@microsoft.com::467130b2-a04b-43a4-86e5-310740bb91f1" providerId="AD" clId="Web-{F9C1B3FC-3D51-FF1B-6021-20FAF52D25BF}" dt="2021-02-02T16:05:35.291" v="681"/>
        <pc:sldMkLst>
          <pc:docMk/>
          <pc:sldMk cId="1311954163" sldId="2076136287"/>
        </pc:sldMkLst>
        <pc:spChg chg="mod">
          <ac:chgData name="Tom Phillips (HANDS ON LEARNING SOLUTIONS LL)" userId="S::v-thophi@microsoft.com::467130b2-a04b-43a4-86e5-310740bb91f1" providerId="AD" clId="Web-{F9C1B3FC-3D51-FF1B-6021-20FAF52D25BF}" dt="2021-02-02T15:56:01.199" v="384" actId="20577"/>
          <ac:spMkLst>
            <pc:docMk/>
            <pc:sldMk cId="1311954163" sldId="2076136287"/>
            <ac:spMk id="3" creationId="{55CABCE9-6173-4A15-8902-76142E732A11}"/>
          </ac:spMkLst>
        </pc:spChg>
        <pc:spChg chg="mod">
          <ac:chgData name="Tom Phillips (HANDS ON LEARNING SOLUTIONS LL)" userId="S::v-thophi@microsoft.com::467130b2-a04b-43a4-86e5-310740bb91f1" providerId="AD" clId="Web-{F9C1B3FC-3D51-FF1B-6021-20FAF52D25BF}" dt="2021-02-02T16:04:31.868" v="663" actId="20577"/>
          <ac:spMkLst>
            <pc:docMk/>
            <pc:sldMk cId="1311954163" sldId="2076136287"/>
            <ac:spMk id="6" creationId="{5CA354BC-B5A0-4CA5-9C6B-8AB483C73BA5}"/>
          </ac:spMkLst>
        </pc:spChg>
        <pc:spChg chg="mod">
          <ac:chgData name="Tom Phillips (HANDS ON LEARNING SOLUTIONS LL)" userId="S::v-thophi@microsoft.com::467130b2-a04b-43a4-86e5-310740bb91f1" providerId="AD" clId="Web-{F9C1B3FC-3D51-FF1B-6021-20FAF52D25BF}" dt="2021-02-02T16:04:58.962" v="679" actId="20577"/>
          <ac:spMkLst>
            <pc:docMk/>
            <pc:sldMk cId="1311954163" sldId="2076136287"/>
            <ac:spMk id="7" creationId="{EB9C9FDC-9ABB-4B35-89B6-597DD8094A0D}"/>
          </ac:spMkLst>
        </pc:spChg>
      </pc:sldChg>
      <pc:sldChg chg="modSp modNotes">
        <pc:chgData name="Tom Phillips (HANDS ON LEARNING SOLUTIONS LL)" userId="S::v-thophi@microsoft.com::467130b2-a04b-43a4-86e5-310740bb91f1" providerId="AD" clId="Web-{F9C1B3FC-3D51-FF1B-6021-20FAF52D25BF}" dt="2021-02-02T16:06:51.902" v="702"/>
        <pc:sldMkLst>
          <pc:docMk/>
          <pc:sldMk cId="1230686424" sldId="2076136288"/>
        </pc:sldMkLst>
        <pc:spChg chg="mod">
          <ac:chgData name="Tom Phillips (HANDS ON LEARNING SOLUTIONS LL)" userId="S::v-thophi@microsoft.com::467130b2-a04b-43a4-86e5-310740bb91f1" providerId="AD" clId="Web-{F9C1B3FC-3D51-FF1B-6021-20FAF52D25BF}" dt="2021-02-02T16:05:50.385" v="684" actId="20577"/>
          <ac:spMkLst>
            <pc:docMk/>
            <pc:sldMk cId="1230686424" sldId="2076136288"/>
            <ac:spMk id="3" creationId="{55CABCE9-6173-4A15-8902-76142E732A11}"/>
          </ac:spMkLst>
        </pc:spChg>
        <pc:spChg chg="mod">
          <ac:chgData name="Tom Phillips (HANDS ON LEARNING SOLUTIONS LL)" userId="S::v-thophi@microsoft.com::467130b2-a04b-43a4-86e5-310740bb91f1" providerId="AD" clId="Web-{F9C1B3FC-3D51-FF1B-6021-20FAF52D25BF}" dt="2021-02-02T16:06:28.949" v="698" actId="1076"/>
          <ac:spMkLst>
            <pc:docMk/>
            <pc:sldMk cId="1230686424" sldId="2076136288"/>
            <ac:spMk id="6" creationId="{283D06F8-6D54-48F0-9D89-7D576442700D}"/>
          </ac:spMkLst>
        </pc:spChg>
        <pc:spChg chg="mod">
          <ac:chgData name="Tom Phillips (HANDS ON LEARNING SOLUTIONS LL)" userId="S::v-thophi@microsoft.com::467130b2-a04b-43a4-86e5-310740bb91f1" providerId="AD" clId="Web-{F9C1B3FC-3D51-FF1B-6021-20FAF52D25BF}" dt="2021-02-02T16:05:54.323" v="686" actId="20577"/>
          <ac:spMkLst>
            <pc:docMk/>
            <pc:sldMk cId="1230686424" sldId="2076136288"/>
            <ac:spMk id="7" creationId="{E9DDFBF0-724D-4FAF-AA57-1564BCB19B46}"/>
          </ac:spMkLst>
        </pc:spChg>
      </pc:sldChg>
    </pc:docChg>
  </pc:docChgLst>
  <pc:docChgLst>
    <pc:chgData name="David" userId="716316d1-0d2a-48b6-920b-b5bd9336c8ec" providerId="ADAL" clId="{4DABCC8B-A717-4A92-B061-22EEA82FECCB}"/>
    <pc:docChg chg="undo custSel addSld modSld sldOrd">
      <pc:chgData name="David" userId="716316d1-0d2a-48b6-920b-b5bd9336c8ec" providerId="ADAL" clId="{4DABCC8B-A717-4A92-B061-22EEA82FECCB}" dt="2020-11-26T01:41:18.206" v="34"/>
      <pc:docMkLst>
        <pc:docMk/>
      </pc:docMkLst>
      <pc:sldChg chg="addSp delSp modSp mod">
        <pc:chgData name="David" userId="716316d1-0d2a-48b6-920b-b5bd9336c8ec" providerId="ADAL" clId="{4DABCC8B-A717-4A92-B061-22EEA82FECCB}" dt="2020-11-26T01:40:08.265" v="25" actId="478"/>
        <pc:sldMkLst>
          <pc:docMk/>
          <pc:sldMk cId="2172858881" sldId="256"/>
        </pc:sldMkLst>
        <pc:spChg chg="add mod">
          <ac:chgData name="David" userId="716316d1-0d2a-48b6-920b-b5bd9336c8ec" providerId="ADAL" clId="{4DABCC8B-A717-4A92-B061-22EEA82FECCB}" dt="2020-11-26T01:40:08.265" v="25" actId="478"/>
          <ac:spMkLst>
            <pc:docMk/>
            <pc:sldMk cId="2172858881" sldId="256"/>
            <ac:spMk id="3" creationId="{7D923F65-45FC-4878-9457-F4DC4D256309}"/>
          </ac:spMkLst>
        </pc:spChg>
        <pc:spChg chg="mod">
          <ac:chgData name="David" userId="716316d1-0d2a-48b6-920b-b5bd9336c8ec" providerId="ADAL" clId="{4DABCC8B-A717-4A92-B061-22EEA82FECCB}" dt="2020-11-26T01:39:43.364" v="21" actId="20577"/>
          <ac:spMkLst>
            <pc:docMk/>
            <pc:sldMk cId="2172858881" sldId="256"/>
            <ac:spMk id="4" creationId="{63645319-2926-438F-BA71-D933E33DA217}"/>
          </ac:spMkLst>
        </pc:spChg>
        <pc:spChg chg="del">
          <ac:chgData name="David" userId="716316d1-0d2a-48b6-920b-b5bd9336c8ec" providerId="ADAL" clId="{4DABCC8B-A717-4A92-B061-22EEA82FECCB}" dt="2020-11-26T01:40:08.265" v="25" actId="478"/>
          <ac:spMkLst>
            <pc:docMk/>
            <pc:sldMk cId="2172858881" sldId="256"/>
            <ac:spMk id="5" creationId="{E09AE43C-9631-4EBF-9CD0-91568D16CDCE}"/>
          </ac:spMkLst>
        </pc:spChg>
      </pc:sldChg>
      <pc:sldChg chg="modSp mod">
        <pc:chgData name="David" userId="716316d1-0d2a-48b6-920b-b5bd9336c8ec" providerId="ADAL" clId="{4DABCC8B-A717-4A92-B061-22EEA82FECCB}" dt="2020-11-26T01:41:18.206" v="34"/>
        <pc:sldMkLst>
          <pc:docMk/>
          <pc:sldMk cId="616012416" sldId="2076136259"/>
        </pc:sldMkLst>
        <pc:spChg chg="mod">
          <ac:chgData name="David" userId="716316d1-0d2a-48b6-920b-b5bd9336c8ec" providerId="ADAL" clId="{4DABCC8B-A717-4A92-B061-22EEA82FECCB}" dt="2020-11-26T01:41:18.206" v="34"/>
          <ac:spMkLst>
            <pc:docMk/>
            <pc:sldMk cId="616012416" sldId="2076136259"/>
            <ac:spMk id="8" creationId="{3752A24B-209A-4C87-BF95-D8E2BFE5C823}"/>
          </ac:spMkLst>
        </pc:spChg>
      </pc:sldChg>
      <pc:sldChg chg="mod modShow">
        <pc:chgData name="David" userId="716316d1-0d2a-48b6-920b-b5bd9336c8ec" providerId="ADAL" clId="{4DABCC8B-A717-4A92-B061-22EEA82FECCB}" dt="2020-11-26T01:41:05.674" v="33" actId="729"/>
        <pc:sldMkLst>
          <pc:docMk/>
          <pc:sldMk cId="2172843917" sldId="2076136274"/>
        </pc:sldMkLst>
      </pc:sldChg>
      <pc:sldChg chg="mod modShow">
        <pc:chgData name="David" userId="716316d1-0d2a-48b6-920b-b5bd9336c8ec" providerId="ADAL" clId="{4DABCC8B-A717-4A92-B061-22EEA82FECCB}" dt="2020-11-26T01:41:00.222" v="32" actId="729"/>
        <pc:sldMkLst>
          <pc:docMk/>
          <pc:sldMk cId="3617120252" sldId="2076136277"/>
        </pc:sldMkLst>
      </pc:sldChg>
      <pc:sldChg chg="modSp mod modNotesTx">
        <pc:chgData name="David" userId="716316d1-0d2a-48b6-920b-b5bd9336c8ec" providerId="ADAL" clId="{4DABCC8B-A717-4A92-B061-22EEA82FECCB}" dt="2020-11-26T01:40:14.309" v="26"/>
        <pc:sldMkLst>
          <pc:docMk/>
          <pc:sldMk cId="2648741953" sldId="2076136278"/>
        </pc:sldMkLst>
        <pc:spChg chg="mod">
          <ac:chgData name="David" userId="716316d1-0d2a-48b6-920b-b5bd9336c8ec" providerId="ADAL" clId="{4DABCC8B-A717-4A92-B061-22EEA82FECCB}" dt="2020-11-26T01:40:14.309" v="26"/>
          <ac:spMkLst>
            <pc:docMk/>
            <pc:sldMk cId="2648741953" sldId="2076136278"/>
            <ac:spMk id="9" creationId="{A4EA16FA-8D26-451C-9337-113E6EAE3CB9}"/>
          </ac:spMkLst>
        </pc:spChg>
      </pc:sldChg>
      <pc:sldChg chg="modSp add mod ord">
        <pc:chgData name="David" userId="716316d1-0d2a-48b6-920b-b5bd9336c8ec" providerId="ADAL" clId="{4DABCC8B-A717-4A92-B061-22EEA82FECCB}" dt="2020-11-26T01:40:35.233" v="31" actId="20577"/>
        <pc:sldMkLst>
          <pc:docMk/>
          <pc:sldMk cId="2944877281" sldId="2076136286"/>
        </pc:sldMkLst>
        <pc:spChg chg="mod">
          <ac:chgData name="David" userId="716316d1-0d2a-48b6-920b-b5bd9336c8ec" providerId="ADAL" clId="{4DABCC8B-A717-4A92-B061-22EEA82FECCB}" dt="2020-11-26T01:40:35.233" v="31" actId="20577"/>
          <ac:spMkLst>
            <pc:docMk/>
            <pc:sldMk cId="2944877281" sldId="2076136286"/>
            <ac:spMk id="17" creationId="{BC7B19C1-225B-4AE6-9F94-8D3BCE539746}"/>
          </ac:spMkLst>
        </pc:spChg>
      </pc:sldChg>
    </pc:docChg>
  </pc:docChgLst>
  <pc:docChgLst>
    <pc:chgData name="David Torres (Pontoon Solutions)" userId="716316d1-0d2a-48b6-920b-b5bd9336c8ec" providerId="ADAL" clId="{C343AEFC-6FBE-4C26-AD3E-793ECCD17726}"/>
    <pc:docChg chg="undo redo custSel addSld delSld modSld modSection">
      <pc:chgData name="David Torres (Pontoon Solutions)" userId="716316d1-0d2a-48b6-920b-b5bd9336c8ec" providerId="ADAL" clId="{C343AEFC-6FBE-4C26-AD3E-793ECCD17726}" dt="2020-12-07T23:07:53.587" v="490" actId="20577"/>
      <pc:docMkLst>
        <pc:docMk/>
      </pc:docMkLst>
      <pc:sldChg chg="addSp delSp modSp mod">
        <pc:chgData name="David Torres (Pontoon Solutions)" userId="716316d1-0d2a-48b6-920b-b5bd9336c8ec" providerId="ADAL" clId="{C343AEFC-6FBE-4C26-AD3E-793ECCD17726}" dt="2020-12-07T23:07:20.473" v="489" actId="20577"/>
        <pc:sldMkLst>
          <pc:docMk/>
          <pc:sldMk cId="2172858881" sldId="256"/>
        </pc:sldMkLst>
        <pc:spChg chg="mod">
          <ac:chgData name="David Torres (Pontoon Solutions)" userId="716316d1-0d2a-48b6-920b-b5bd9336c8ec" providerId="ADAL" clId="{C343AEFC-6FBE-4C26-AD3E-793ECCD17726}" dt="2020-12-07T23:07:20.473" v="489" actId="20577"/>
          <ac:spMkLst>
            <pc:docMk/>
            <pc:sldMk cId="2172858881" sldId="256"/>
            <ac:spMk id="3" creationId="{7D923F65-45FC-4878-9457-F4DC4D256309}"/>
          </ac:spMkLst>
        </pc:spChg>
        <pc:spChg chg="mod">
          <ac:chgData name="David Torres (Pontoon Solutions)" userId="716316d1-0d2a-48b6-920b-b5bd9336c8ec" providerId="ADAL" clId="{C343AEFC-6FBE-4C26-AD3E-793ECCD17726}" dt="2020-12-03T21:14:21.638" v="92" actId="20577"/>
          <ac:spMkLst>
            <pc:docMk/>
            <pc:sldMk cId="2172858881" sldId="256"/>
            <ac:spMk id="4" creationId="{63645319-2926-438F-BA71-D933E33DA217}"/>
          </ac:spMkLst>
        </pc:spChg>
        <pc:spChg chg="del">
          <ac:chgData name="David Torres (Pontoon Solutions)" userId="716316d1-0d2a-48b6-920b-b5bd9336c8ec" providerId="ADAL" clId="{C343AEFC-6FBE-4C26-AD3E-793ECCD17726}" dt="2020-12-07T23:07:07.456" v="488" actId="478"/>
          <ac:spMkLst>
            <pc:docMk/>
            <pc:sldMk cId="2172858881" sldId="256"/>
            <ac:spMk id="7" creationId="{F470F7EB-1301-427B-9CB7-3DFC40820A72}"/>
          </ac:spMkLst>
        </pc:spChg>
        <pc:spChg chg="add mod">
          <ac:chgData name="David Torres (Pontoon Solutions)" userId="716316d1-0d2a-48b6-920b-b5bd9336c8ec" providerId="ADAL" clId="{C343AEFC-6FBE-4C26-AD3E-793ECCD17726}" dt="2020-12-07T21:58:10.098" v="378" actId="14100"/>
          <ac:spMkLst>
            <pc:docMk/>
            <pc:sldMk cId="2172858881" sldId="256"/>
            <ac:spMk id="8" creationId="{AF6065B4-D691-4B86-B893-6069CC7C58A2}"/>
          </ac:spMkLst>
        </pc:spChg>
        <pc:picChg chg="del">
          <ac:chgData name="David Torres (Pontoon Solutions)" userId="716316d1-0d2a-48b6-920b-b5bd9336c8ec" providerId="ADAL" clId="{C343AEFC-6FBE-4C26-AD3E-793ECCD17726}" dt="2020-12-07T23:07:07.456" v="488" actId="478"/>
          <ac:picMkLst>
            <pc:docMk/>
            <pc:sldMk cId="2172858881" sldId="256"/>
            <ac:picMk id="6" creationId="{1A431151-C40D-49A2-B27E-8A10162FDF5D}"/>
          </ac:picMkLst>
        </pc:picChg>
      </pc:sldChg>
      <pc:sldChg chg="modSp mod modAnim modNotesTx">
        <pc:chgData name="David Torres (Pontoon Solutions)" userId="716316d1-0d2a-48b6-920b-b5bd9336c8ec" providerId="ADAL" clId="{C343AEFC-6FBE-4C26-AD3E-793ECCD17726}" dt="2020-12-04T19:24:48.881" v="310"/>
        <pc:sldMkLst>
          <pc:docMk/>
          <pc:sldMk cId="616012416" sldId="2076136259"/>
        </pc:sldMkLst>
        <pc:spChg chg="mod">
          <ac:chgData name="David Torres (Pontoon Solutions)" userId="716316d1-0d2a-48b6-920b-b5bd9336c8ec" providerId="ADAL" clId="{C343AEFC-6FBE-4C26-AD3E-793ECCD17726}" dt="2020-12-04T18:45:49.864" v="307" actId="20577"/>
          <ac:spMkLst>
            <pc:docMk/>
            <pc:sldMk cId="616012416" sldId="2076136259"/>
            <ac:spMk id="4" creationId="{8D4B6331-884D-4659-A249-58AAA9D5F671}"/>
          </ac:spMkLst>
        </pc:spChg>
        <pc:spChg chg="mod">
          <ac:chgData name="David Torres (Pontoon Solutions)" userId="716316d1-0d2a-48b6-920b-b5bd9336c8ec" providerId="ADAL" clId="{C343AEFC-6FBE-4C26-AD3E-793ECCD17726}" dt="2020-12-03T21:14:33.022" v="98" actId="20577"/>
          <ac:spMkLst>
            <pc:docMk/>
            <pc:sldMk cId="616012416" sldId="2076136259"/>
            <ac:spMk id="8" creationId="{3752A24B-209A-4C87-BF95-D8E2BFE5C823}"/>
          </ac:spMkLst>
        </pc:spChg>
        <pc:spChg chg="mod">
          <ac:chgData name="David Torres (Pontoon Solutions)" userId="716316d1-0d2a-48b6-920b-b5bd9336c8ec" providerId="ADAL" clId="{C343AEFC-6FBE-4C26-AD3E-793ECCD17726}" dt="2020-12-03T21:13:56.938" v="57" actId="255"/>
          <ac:spMkLst>
            <pc:docMk/>
            <pc:sldMk cId="616012416" sldId="2076136259"/>
            <ac:spMk id="11" creationId="{61F779EE-1EE5-4542-924F-21D9918B86AF}"/>
          </ac:spMkLst>
        </pc:spChg>
        <pc:cxnChg chg="mod">
          <ac:chgData name="David Torres (Pontoon Solutions)" userId="716316d1-0d2a-48b6-920b-b5bd9336c8ec" providerId="ADAL" clId="{C343AEFC-6FBE-4C26-AD3E-793ECCD17726}" dt="2020-12-03T21:13:50.061" v="56" actId="1037"/>
          <ac:cxnSpMkLst>
            <pc:docMk/>
            <pc:sldMk cId="616012416" sldId="2076136259"/>
            <ac:cxnSpMk id="13" creationId="{1521A934-F052-44EA-9D79-E835CBFE86DA}"/>
          </ac:cxnSpMkLst>
        </pc:cxnChg>
      </pc:sldChg>
      <pc:sldChg chg="addSp modSp mod modNotesTx">
        <pc:chgData name="David Torres (Pontoon Solutions)" userId="716316d1-0d2a-48b6-920b-b5bd9336c8ec" providerId="ADAL" clId="{C343AEFC-6FBE-4C26-AD3E-793ECCD17726}" dt="2020-12-07T22:24:51.309" v="415" actId="20577"/>
        <pc:sldMkLst>
          <pc:docMk/>
          <pc:sldMk cId="2044399391" sldId="2076136266"/>
        </pc:sldMkLst>
        <pc:spChg chg="mod">
          <ac:chgData name="David Torres (Pontoon Solutions)" userId="716316d1-0d2a-48b6-920b-b5bd9336c8ec" providerId="ADAL" clId="{C343AEFC-6FBE-4C26-AD3E-793ECCD17726}" dt="2020-12-07T22:24:51.309" v="415" actId="20577"/>
          <ac:spMkLst>
            <pc:docMk/>
            <pc:sldMk cId="2044399391" sldId="2076136266"/>
            <ac:spMk id="3" creationId="{EA4EE321-155B-4364-9066-B9A6C556C3F6}"/>
          </ac:spMkLst>
        </pc:spChg>
        <pc:spChg chg="mod">
          <ac:chgData name="David Torres (Pontoon Solutions)" userId="716316d1-0d2a-48b6-920b-b5bd9336c8ec" providerId="ADAL" clId="{C343AEFC-6FBE-4C26-AD3E-793ECCD17726}" dt="2020-12-03T21:44:05.696" v="105" actId="1076"/>
          <ac:spMkLst>
            <pc:docMk/>
            <pc:sldMk cId="2044399391" sldId="2076136266"/>
            <ac:spMk id="9" creationId="{3594727C-1B71-4E5A-92F4-67370B42CCC9}"/>
          </ac:spMkLst>
        </pc:spChg>
        <pc:picChg chg="add mod modCrop">
          <ac:chgData name="David Torres (Pontoon Solutions)" userId="716316d1-0d2a-48b6-920b-b5bd9336c8ec" providerId="ADAL" clId="{C343AEFC-6FBE-4C26-AD3E-793ECCD17726}" dt="2020-12-04T18:14:14.635" v="303" actId="208"/>
          <ac:picMkLst>
            <pc:docMk/>
            <pc:sldMk cId="2044399391" sldId="2076136266"/>
            <ac:picMk id="5" creationId="{91E30E64-EF83-44B4-B618-647D31CA6018}"/>
          </ac:picMkLst>
        </pc:picChg>
      </pc:sldChg>
      <pc:sldChg chg="del">
        <pc:chgData name="David Torres (Pontoon Solutions)" userId="716316d1-0d2a-48b6-920b-b5bd9336c8ec" providerId="ADAL" clId="{C343AEFC-6FBE-4C26-AD3E-793ECCD17726}" dt="2020-12-07T21:11:21.103" v="316" actId="47"/>
        <pc:sldMkLst>
          <pc:docMk/>
          <pc:sldMk cId="702808197" sldId="2076136270"/>
        </pc:sldMkLst>
      </pc:sldChg>
      <pc:sldChg chg="mod modShow">
        <pc:chgData name="David Torres (Pontoon Solutions)" userId="716316d1-0d2a-48b6-920b-b5bd9336c8ec" providerId="ADAL" clId="{C343AEFC-6FBE-4C26-AD3E-793ECCD17726}" dt="2020-12-07T21:54:00.318" v="340" actId="729"/>
        <pc:sldMkLst>
          <pc:docMk/>
          <pc:sldMk cId="698128587" sldId="2076136271"/>
        </pc:sldMkLst>
      </pc:sldChg>
      <pc:sldChg chg="addSp modSp mod modNotesTx">
        <pc:chgData name="David Torres (Pontoon Solutions)" userId="716316d1-0d2a-48b6-920b-b5bd9336c8ec" providerId="ADAL" clId="{C343AEFC-6FBE-4C26-AD3E-793ECCD17726}" dt="2020-12-07T22:01:46.227" v="404"/>
        <pc:sldMkLst>
          <pc:docMk/>
          <pc:sldMk cId="3885989818" sldId="2076136273"/>
        </pc:sldMkLst>
        <pc:spChg chg="mod">
          <ac:chgData name="David Torres (Pontoon Solutions)" userId="716316d1-0d2a-48b6-920b-b5bd9336c8ec" providerId="ADAL" clId="{C343AEFC-6FBE-4C26-AD3E-793ECCD17726}" dt="2020-12-04T18:05:37.696" v="239"/>
          <ac:spMkLst>
            <pc:docMk/>
            <pc:sldMk cId="3885989818" sldId="2076136273"/>
            <ac:spMk id="3" creationId="{55CABCE9-6173-4A15-8902-76142E732A11}"/>
          </ac:spMkLst>
        </pc:spChg>
        <pc:spChg chg="add mod">
          <ac:chgData name="David Torres (Pontoon Solutions)" userId="716316d1-0d2a-48b6-920b-b5bd9336c8ec" providerId="ADAL" clId="{C343AEFC-6FBE-4C26-AD3E-793ECCD17726}" dt="2020-12-07T22:01:46.227" v="404"/>
          <ac:spMkLst>
            <pc:docMk/>
            <pc:sldMk cId="3885989818" sldId="2076136273"/>
            <ac:spMk id="4" creationId="{824528FF-CF14-4810-99A5-A7F27B219662}"/>
          </ac:spMkLst>
        </pc:spChg>
        <pc:spChg chg="add mod">
          <ac:chgData name="David Torres (Pontoon Solutions)" userId="716316d1-0d2a-48b6-920b-b5bd9336c8ec" providerId="ADAL" clId="{C343AEFC-6FBE-4C26-AD3E-793ECCD17726}" dt="2020-12-07T22:01:36.634" v="403"/>
          <ac:spMkLst>
            <pc:docMk/>
            <pc:sldMk cId="3885989818" sldId="2076136273"/>
            <ac:spMk id="5" creationId="{06CDC899-3037-4738-A9D5-FAC66A010DF7}"/>
          </ac:spMkLst>
        </pc:spChg>
      </pc:sldChg>
      <pc:sldChg chg="addSp modSp mod modNotesTx">
        <pc:chgData name="David Torres (Pontoon Solutions)" userId="716316d1-0d2a-48b6-920b-b5bd9336c8ec" providerId="ADAL" clId="{C343AEFC-6FBE-4C26-AD3E-793ECCD17726}" dt="2020-12-07T22:02:11.932" v="407" actId="20577"/>
        <pc:sldMkLst>
          <pc:docMk/>
          <pc:sldMk cId="437079494" sldId="2076136275"/>
        </pc:sldMkLst>
        <pc:spChg chg="mod">
          <ac:chgData name="David Torres (Pontoon Solutions)" userId="716316d1-0d2a-48b6-920b-b5bd9336c8ec" providerId="ADAL" clId="{C343AEFC-6FBE-4C26-AD3E-793ECCD17726}" dt="2020-12-04T18:05:50.585" v="245"/>
          <ac:spMkLst>
            <pc:docMk/>
            <pc:sldMk cId="437079494" sldId="2076136275"/>
            <ac:spMk id="3" creationId="{55CABCE9-6173-4A15-8902-76142E732A11}"/>
          </ac:spMkLst>
        </pc:spChg>
        <pc:spChg chg="add mod">
          <ac:chgData name="David Torres (Pontoon Solutions)" userId="716316d1-0d2a-48b6-920b-b5bd9336c8ec" providerId="ADAL" clId="{C343AEFC-6FBE-4C26-AD3E-793ECCD17726}" dt="2020-12-07T22:02:11.932" v="407" actId="20577"/>
          <ac:spMkLst>
            <pc:docMk/>
            <pc:sldMk cId="437079494" sldId="2076136275"/>
            <ac:spMk id="4" creationId="{60799AAE-F267-4872-A07F-27A9D61A0E92}"/>
          </ac:spMkLst>
        </pc:spChg>
        <pc:spChg chg="add mod">
          <ac:chgData name="David Torres (Pontoon Solutions)" userId="716316d1-0d2a-48b6-920b-b5bd9336c8ec" providerId="ADAL" clId="{C343AEFC-6FBE-4C26-AD3E-793ECCD17726}" dt="2020-12-07T22:01:59.148" v="405"/>
          <ac:spMkLst>
            <pc:docMk/>
            <pc:sldMk cId="437079494" sldId="2076136275"/>
            <ac:spMk id="5" creationId="{2CDA9140-748C-4DC0-AFBE-375E33868715}"/>
          </ac:spMkLst>
        </pc:spChg>
      </pc:sldChg>
      <pc:sldChg chg="addSp modSp mod">
        <pc:chgData name="David Torres (Pontoon Solutions)" userId="716316d1-0d2a-48b6-920b-b5bd9336c8ec" providerId="ADAL" clId="{C343AEFC-6FBE-4C26-AD3E-793ECCD17726}" dt="2020-12-07T21:58:23.871" v="381" actId="1076"/>
        <pc:sldMkLst>
          <pc:docMk/>
          <pc:sldMk cId="2648741953" sldId="2076136278"/>
        </pc:sldMkLst>
        <pc:spChg chg="add mod">
          <ac:chgData name="David Torres (Pontoon Solutions)" userId="716316d1-0d2a-48b6-920b-b5bd9336c8ec" providerId="ADAL" clId="{C343AEFC-6FBE-4C26-AD3E-793ECCD17726}" dt="2020-12-07T21:58:23.871" v="381" actId="1076"/>
          <ac:spMkLst>
            <pc:docMk/>
            <pc:sldMk cId="2648741953" sldId="2076136278"/>
            <ac:spMk id="4" creationId="{5B86DDD1-6F7A-4BC0-8C2B-5B54515214CB}"/>
          </ac:spMkLst>
        </pc:spChg>
        <pc:spChg chg="mod">
          <ac:chgData name="David Torres (Pontoon Solutions)" userId="716316d1-0d2a-48b6-920b-b5bd9336c8ec" providerId="ADAL" clId="{C343AEFC-6FBE-4C26-AD3E-793ECCD17726}" dt="2020-12-03T21:42:20.871" v="102"/>
          <ac:spMkLst>
            <pc:docMk/>
            <pc:sldMk cId="2648741953" sldId="2076136278"/>
            <ac:spMk id="9" creationId="{A4EA16FA-8D26-451C-9337-113E6EAE3CB9}"/>
          </ac:spMkLst>
        </pc:spChg>
      </pc:sldChg>
      <pc:sldChg chg="addSp delSp modSp mod modNotesTx">
        <pc:chgData name="David Torres (Pontoon Solutions)" userId="716316d1-0d2a-48b6-920b-b5bd9336c8ec" providerId="ADAL" clId="{C343AEFC-6FBE-4C26-AD3E-793ECCD17726}" dt="2020-12-07T21:59:32.562" v="387" actId="113"/>
        <pc:sldMkLst>
          <pc:docMk/>
          <pc:sldMk cId="1250449778" sldId="2076136279"/>
        </pc:sldMkLst>
        <pc:spChg chg="add del mod">
          <ac:chgData name="David Torres (Pontoon Solutions)" userId="716316d1-0d2a-48b6-920b-b5bd9336c8ec" providerId="ADAL" clId="{C343AEFC-6FBE-4C26-AD3E-793ECCD17726}" dt="2020-12-07T21:57:26.215" v="371" actId="21"/>
          <ac:spMkLst>
            <pc:docMk/>
            <pc:sldMk cId="1250449778" sldId="2076136279"/>
            <ac:spMk id="3" creationId="{D4A2943E-60C6-42B3-8FC7-E63223FF30A2}"/>
          </ac:spMkLst>
        </pc:spChg>
        <pc:spChg chg="add mod">
          <ac:chgData name="David Torres (Pontoon Solutions)" userId="716316d1-0d2a-48b6-920b-b5bd9336c8ec" providerId="ADAL" clId="{C343AEFC-6FBE-4C26-AD3E-793ECCD17726}" dt="2020-12-07T21:56:44.236" v="352" actId="255"/>
          <ac:spMkLst>
            <pc:docMk/>
            <pc:sldMk cId="1250449778" sldId="2076136279"/>
            <ac:spMk id="4" creationId="{5F09C9C8-BAFB-41A9-A4E5-77672E88B511}"/>
          </ac:spMkLst>
        </pc:spChg>
        <pc:spChg chg="add del mod">
          <ac:chgData name="David Torres (Pontoon Solutions)" userId="716316d1-0d2a-48b6-920b-b5bd9336c8ec" providerId="ADAL" clId="{C343AEFC-6FBE-4C26-AD3E-793ECCD17726}" dt="2020-12-04T20:34:34.645" v="315" actId="478"/>
          <ac:spMkLst>
            <pc:docMk/>
            <pc:sldMk cId="1250449778" sldId="2076136279"/>
            <ac:spMk id="4" creationId="{FE8D2860-1D79-4B20-BC45-A7FA05B074E2}"/>
          </ac:spMkLst>
        </pc:spChg>
        <pc:spChg chg="add mod">
          <ac:chgData name="David Torres (Pontoon Solutions)" userId="716316d1-0d2a-48b6-920b-b5bd9336c8ec" providerId="ADAL" clId="{C343AEFC-6FBE-4C26-AD3E-793ECCD17726}" dt="2020-12-07T21:59:32.562" v="387" actId="113"/>
          <ac:spMkLst>
            <pc:docMk/>
            <pc:sldMk cId="1250449778" sldId="2076136279"/>
            <ac:spMk id="6" creationId="{FB8F8D09-284F-496E-B593-15FEC5120502}"/>
          </ac:spMkLst>
        </pc:spChg>
        <pc:spChg chg="mod">
          <ac:chgData name="David Torres (Pontoon Solutions)" userId="716316d1-0d2a-48b6-920b-b5bd9336c8ec" providerId="ADAL" clId="{C343AEFC-6FBE-4C26-AD3E-793ECCD17726}" dt="2020-12-04T18:04:44.512" v="224"/>
          <ac:spMkLst>
            <pc:docMk/>
            <pc:sldMk cId="1250449778" sldId="2076136279"/>
            <ac:spMk id="8" creationId="{19038825-3880-46BC-A374-0E77DCE259AA}"/>
          </ac:spMkLst>
        </pc:spChg>
      </pc:sldChg>
      <pc:sldChg chg="addSp modSp mod modNotesTx">
        <pc:chgData name="David Torres (Pontoon Solutions)" userId="716316d1-0d2a-48b6-920b-b5bd9336c8ec" providerId="ADAL" clId="{C343AEFC-6FBE-4C26-AD3E-793ECCD17726}" dt="2020-12-07T22:01:25.600" v="402"/>
        <pc:sldMkLst>
          <pc:docMk/>
          <pc:sldMk cId="749508189" sldId="2076136280"/>
        </pc:sldMkLst>
        <pc:spChg chg="mod">
          <ac:chgData name="David Torres (Pontoon Solutions)" userId="716316d1-0d2a-48b6-920b-b5bd9336c8ec" providerId="ADAL" clId="{C343AEFC-6FBE-4C26-AD3E-793ECCD17726}" dt="2020-12-04T18:05:16.587" v="232"/>
          <ac:spMkLst>
            <pc:docMk/>
            <pc:sldMk cId="749508189" sldId="2076136280"/>
            <ac:spMk id="3" creationId="{4609EFF3-F417-4710-9CAA-B2D8E6664AA7}"/>
          </ac:spMkLst>
        </pc:spChg>
        <pc:spChg chg="add mod">
          <ac:chgData name="David Torres (Pontoon Solutions)" userId="716316d1-0d2a-48b6-920b-b5bd9336c8ec" providerId="ADAL" clId="{C343AEFC-6FBE-4C26-AD3E-793ECCD17726}" dt="2020-12-07T22:01:25.600" v="402"/>
          <ac:spMkLst>
            <pc:docMk/>
            <pc:sldMk cId="749508189" sldId="2076136280"/>
            <ac:spMk id="4" creationId="{E90211B2-7CE7-4EBE-84F9-92203A8312B3}"/>
          </ac:spMkLst>
        </pc:spChg>
        <pc:spChg chg="add mod">
          <ac:chgData name="David Torres (Pontoon Solutions)" userId="716316d1-0d2a-48b6-920b-b5bd9336c8ec" providerId="ADAL" clId="{C343AEFC-6FBE-4C26-AD3E-793ECCD17726}" dt="2020-12-07T22:01:15.783" v="401"/>
          <ac:spMkLst>
            <pc:docMk/>
            <pc:sldMk cId="749508189" sldId="2076136280"/>
            <ac:spMk id="5" creationId="{ACE50469-4472-4DA6-A82F-AF32D2C52E4C}"/>
          </ac:spMkLst>
        </pc:spChg>
      </pc:sldChg>
      <pc:sldChg chg="addSp modSp mod modNotesTx">
        <pc:chgData name="David Torres (Pontoon Solutions)" userId="716316d1-0d2a-48b6-920b-b5bd9336c8ec" providerId="ADAL" clId="{C343AEFC-6FBE-4C26-AD3E-793ECCD17726}" dt="2020-12-07T22:02:31.190" v="409"/>
        <pc:sldMkLst>
          <pc:docMk/>
          <pc:sldMk cId="4141042578" sldId="2076136281"/>
        </pc:sldMkLst>
        <pc:spChg chg="mod">
          <ac:chgData name="David Torres (Pontoon Solutions)" userId="716316d1-0d2a-48b6-920b-b5bd9336c8ec" providerId="ADAL" clId="{C343AEFC-6FBE-4C26-AD3E-793ECCD17726}" dt="2020-12-04T18:06:21.359" v="253"/>
          <ac:spMkLst>
            <pc:docMk/>
            <pc:sldMk cId="4141042578" sldId="2076136281"/>
            <ac:spMk id="3" creationId="{55CABCE9-6173-4A15-8902-76142E732A11}"/>
          </ac:spMkLst>
        </pc:spChg>
        <pc:spChg chg="add mod">
          <ac:chgData name="David Torres (Pontoon Solutions)" userId="716316d1-0d2a-48b6-920b-b5bd9336c8ec" providerId="ADAL" clId="{C343AEFC-6FBE-4C26-AD3E-793ECCD17726}" dt="2020-12-07T22:02:31.190" v="409"/>
          <ac:spMkLst>
            <pc:docMk/>
            <pc:sldMk cId="4141042578" sldId="2076136281"/>
            <ac:spMk id="4" creationId="{E7DDA127-1EE5-4E95-8650-096AEAF7387C}"/>
          </ac:spMkLst>
        </pc:spChg>
        <pc:spChg chg="add mod">
          <ac:chgData name="David Torres (Pontoon Solutions)" userId="716316d1-0d2a-48b6-920b-b5bd9336c8ec" providerId="ADAL" clId="{C343AEFC-6FBE-4C26-AD3E-793ECCD17726}" dt="2020-12-07T22:02:22.819" v="408"/>
          <ac:spMkLst>
            <pc:docMk/>
            <pc:sldMk cId="4141042578" sldId="2076136281"/>
            <ac:spMk id="5" creationId="{3B28131E-1E96-463F-B65E-87A38ADE4BAC}"/>
          </ac:spMkLst>
        </pc:spChg>
      </pc:sldChg>
      <pc:sldChg chg="addSp modSp mod modNotesTx">
        <pc:chgData name="David Torres (Pontoon Solutions)" userId="716316d1-0d2a-48b6-920b-b5bd9336c8ec" providerId="ADAL" clId="{C343AEFC-6FBE-4C26-AD3E-793ECCD17726}" dt="2020-12-07T22:02:49.433" v="413"/>
        <pc:sldMkLst>
          <pc:docMk/>
          <pc:sldMk cId="3261940810" sldId="2076136282"/>
        </pc:sldMkLst>
        <pc:spChg chg="mod">
          <ac:chgData name="David Torres (Pontoon Solutions)" userId="716316d1-0d2a-48b6-920b-b5bd9336c8ec" providerId="ADAL" clId="{C343AEFC-6FBE-4C26-AD3E-793ECCD17726}" dt="2020-12-04T18:06:32.672" v="259"/>
          <ac:spMkLst>
            <pc:docMk/>
            <pc:sldMk cId="3261940810" sldId="2076136282"/>
            <ac:spMk id="3" creationId="{55CABCE9-6173-4A15-8902-76142E732A11}"/>
          </ac:spMkLst>
        </pc:spChg>
        <pc:spChg chg="add mod">
          <ac:chgData name="David Torres (Pontoon Solutions)" userId="716316d1-0d2a-48b6-920b-b5bd9336c8ec" providerId="ADAL" clId="{C343AEFC-6FBE-4C26-AD3E-793ECCD17726}" dt="2020-12-07T22:02:49.433" v="413"/>
          <ac:spMkLst>
            <pc:docMk/>
            <pc:sldMk cId="3261940810" sldId="2076136282"/>
            <ac:spMk id="4" creationId="{7F4B6AD0-267A-41F5-9635-CD910F6FB092}"/>
          </ac:spMkLst>
        </pc:spChg>
        <pc:spChg chg="add mod">
          <ac:chgData name="David Torres (Pontoon Solutions)" userId="716316d1-0d2a-48b6-920b-b5bd9336c8ec" providerId="ADAL" clId="{C343AEFC-6FBE-4C26-AD3E-793ECCD17726}" dt="2020-12-07T22:02:39.375" v="410"/>
          <ac:spMkLst>
            <pc:docMk/>
            <pc:sldMk cId="3261940810" sldId="2076136282"/>
            <ac:spMk id="5" creationId="{D41B8312-EE86-4068-AFB8-016B8F6E5A6A}"/>
          </ac:spMkLst>
        </pc:spChg>
      </pc:sldChg>
      <pc:sldChg chg="addSp delSp modSp mod modNotesTx">
        <pc:chgData name="David Torres (Pontoon Solutions)" userId="716316d1-0d2a-48b6-920b-b5bd9336c8ec" providerId="ADAL" clId="{C343AEFC-6FBE-4C26-AD3E-793ECCD17726}" dt="2020-12-07T23:04:16.240" v="479" actId="478"/>
        <pc:sldMkLst>
          <pc:docMk/>
          <pc:sldMk cId="624690584" sldId="2076136283"/>
        </pc:sldMkLst>
        <pc:spChg chg="add del mod">
          <ac:chgData name="David Torres (Pontoon Solutions)" userId="716316d1-0d2a-48b6-920b-b5bd9336c8ec" providerId="ADAL" clId="{C343AEFC-6FBE-4C26-AD3E-793ECCD17726}" dt="2020-12-07T23:04:16.240" v="479" actId="478"/>
          <ac:spMkLst>
            <pc:docMk/>
            <pc:sldMk cId="624690584" sldId="2076136283"/>
            <ac:spMk id="2" creationId="{9868178B-B315-4883-80BA-D740EE48C6A9}"/>
          </ac:spMkLst>
        </pc:spChg>
        <pc:spChg chg="mod">
          <ac:chgData name="David Torres (Pontoon Solutions)" userId="716316d1-0d2a-48b6-920b-b5bd9336c8ec" providerId="ADAL" clId="{C343AEFC-6FBE-4C26-AD3E-793ECCD17726}" dt="2020-12-04T18:07:07.419" v="265"/>
          <ac:spMkLst>
            <pc:docMk/>
            <pc:sldMk cId="624690584" sldId="2076136283"/>
            <ac:spMk id="3" creationId="{55CABCE9-6173-4A15-8902-76142E732A11}"/>
          </ac:spMkLst>
        </pc:spChg>
        <pc:spChg chg="add del mod">
          <ac:chgData name="David Torres (Pontoon Solutions)" userId="716316d1-0d2a-48b6-920b-b5bd9336c8ec" providerId="ADAL" clId="{C343AEFC-6FBE-4C26-AD3E-793ECCD17726}" dt="2020-12-07T22:00:57.240" v="396" actId="478"/>
          <ac:spMkLst>
            <pc:docMk/>
            <pc:sldMk cId="624690584" sldId="2076136283"/>
            <ac:spMk id="4" creationId="{4CB4CFB0-A063-4916-9F03-371DE22C10EA}"/>
          </ac:spMkLst>
        </pc:spChg>
        <pc:spChg chg="add del mod">
          <ac:chgData name="David Torres (Pontoon Solutions)" userId="716316d1-0d2a-48b6-920b-b5bd9336c8ec" providerId="ADAL" clId="{C343AEFC-6FBE-4C26-AD3E-793ECCD17726}" dt="2020-12-07T22:00:57.240" v="396" actId="478"/>
          <ac:spMkLst>
            <pc:docMk/>
            <pc:sldMk cId="624690584" sldId="2076136283"/>
            <ac:spMk id="5" creationId="{CB3A9A42-A993-4C1A-B5DE-DF4214CC7A47}"/>
          </ac:spMkLst>
        </pc:spChg>
        <pc:spChg chg="add mod">
          <ac:chgData name="David Torres (Pontoon Solutions)" userId="716316d1-0d2a-48b6-920b-b5bd9336c8ec" providerId="ADAL" clId="{C343AEFC-6FBE-4C26-AD3E-793ECCD17726}" dt="2020-12-07T23:03:38.128" v="433" actId="1035"/>
          <ac:spMkLst>
            <pc:docMk/>
            <pc:sldMk cId="624690584" sldId="2076136283"/>
            <ac:spMk id="6" creationId="{F3A01C0E-5803-45A0-A03C-86006CB6D331}"/>
          </ac:spMkLst>
        </pc:spChg>
        <pc:spChg chg="add mod">
          <ac:chgData name="David Torres (Pontoon Solutions)" userId="716316d1-0d2a-48b6-920b-b5bd9336c8ec" providerId="ADAL" clId="{C343AEFC-6FBE-4C26-AD3E-793ECCD17726}" dt="2020-12-07T23:03:24.240" v="417"/>
          <ac:spMkLst>
            <pc:docMk/>
            <pc:sldMk cId="624690584" sldId="2076136283"/>
            <ac:spMk id="7" creationId="{EF5505A7-77E7-4F96-B441-EE8D2B289134}"/>
          </ac:spMkLst>
        </pc:spChg>
      </pc:sldChg>
      <pc:sldChg chg="modSp mod">
        <pc:chgData name="David Torres (Pontoon Solutions)" userId="716316d1-0d2a-48b6-920b-b5bd9336c8ec" providerId="ADAL" clId="{C343AEFC-6FBE-4C26-AD3E-793ECCD17726}" dt="2020-12-07T23:07:53.587" v="490" actId="20577"/>
        <pc:sldMkLst>
          <pc:docMk/>
          <pc:sldMk cId="4250241227" sldId="2076136284"/>
        </pc:sldMkLst>
        <pc:spChg chg="mod">
          <ac:chgData name="David Torres (Pontoon Solutions)" userId="716316d1-0d2a-48b6-920b-b5bd9336c8ec" providerId="ADAL" clId="{C343AEFC-6FBE-4C26-AD3E-793ECCD17726}" dt="2020-12-07T23:07:53.587" v="490" actId="20577"/>
          <ac:spMkLst>
            <pc:docMk/>
            <pc:sldMk cId="4250241227" sldId="2076136284"/>
            <ac:spMk id="2" creationId="{4C6B2177-4DE1-4377-A479-B793D8C4925F}"/>
          </ac:spMkLst>
        </pc:spChg>
      </pc:sldChg>
      <pc:sldChg chg="add del">
        <pc:chgData name="David Torres (Pontoon Solutions)" userId="716316d1-0d2a-48b6-920b-b5bd9336c8ec" providerId="ADAL" clId="{C343AEFC-6FBE-4C26-AD3E-793ECCD17726}" dt="2020-12-03T21:42:05.657" v="101" actId="47"/>
        <pc:sldMkLst>
          <pc:docMk/>
          <pc:sldMk cId="2495457368" sldId="2076136285"/>
        </pc:sldMkLst>
      </pc:sldChg>
      <pc:sldChg chg="addSp delSp modSp add mod modNotesTx">
        <pc:chgData name="David Torres (Pontoon Solutions)" userId="716316d1-0d2a-48b6-920b-b5bd9336c8ec" providerId="ADAL" clId="{C343AEFC-6FBE-4C26-AD3E-793ECCD17726}" dt="2020-12-07T23:04:40.505" v="484" actId="12"/>
        <pc:sldMkLst>
          <pc:docMk/>
          <pc:sldMk cId="1311954163" sldId="2076136287"/>
        </pc:sldMkLst>
        <pc:spChg chg="mod">
          <ac:chgData name="David Torres (Pontoon Solutions)" userId="716316d1-0d2a-48b6-920b-b5bd9336c8ec" providerId="ADAL" clId="{C343AEFC-6FBE-4C26-AD3E-793ECCD17726}" dt="2020-12-04T18:07:49.064" v="270"/>
          <ac:spMkLst>
            <pc:docMk/>
            <pc:sldMk cId="1311954163" sldId="2076136287"/>
            <ac:spMk id="3" creationId="{55CABCE9-6173-4A15-8902-76142E732A11}"/>
          </ac:spMkLst>
        </pc:spChg>
        <pc:spChg chg="add del mod">
          <ac:chgData name="David Torres (Pontoon Solutions)" userId="716316d1-0d2a-48b6-920b-b5bd9336c8ec" providerId="ADAL" clId="{C343AEFC-6FBE-4C26-AD3E-793ECCD17726}" dt="2020-12-07T22:01:00.008" v="397" actId="478"/>
          <ac:spMkLst>
            <pc:docMk/>
            <pc:sldMk cId="1311954163" sldId="2076136287"/>
            <ac:spMk id="4" creationId="{3188349F-F31E-4A94-8CFC-6850ACCB40B4}"/>
          </ac:spMkLst>
        </pc:spChg>
        <pc:spChg chg="add del mod">
          <ac:chgData name="David Torres (Pontoon Solutions)" userId="716316d1-0d2a-48b6-920b-b5bd9336c8ec" providerId="ADAL" clId="{C343AEFC-6FBE-4C26-AD3E-793ECCD17726}" dt="2020-12-07T22:01:00.008" v="397" actId="478"/>
          <ac:spMkLst>
            <pc:docMk/>
            <pc:sldMk cId="1311954163" sldId="2076136287"/>
            <ac:spMk id="5" creationId="{4EEDD2EF-FAEE-450A-B85C-CD3ADDEB29CF}"/>
          </ac:spMkLst>
        </pc:spChg>
        <pc:spChg chg="add mod">
          <ac:chgData name="David Torres (Pontoon Solutions)" userId="716316d1-0d2a-48b6-920b-b5bd9336c8ec" providerId="ADAL" clId="{C343AEFC-6FBE-4C26-AD3E-793ECCD17726}" dt="2020-12-07T23:04:40.505" v="484" actId="12"/>
          <ac:spMkLst>
            <pc:docMk/>
            <pc:sldMk cId="1311954163" sldId="2076136287"/>
            <ac:spMk id="6" creationId="{5CA354BC-B5A0-4CA5-9C6B-8AB483C73BA5}"/>
          </ac:spMkLst>
        </pc:spChg>
        <pc:spChg chg="add mod">
          <ac:chgData name="David Torres (Pontoon Solutions)" userId="716316d1-0d2a-48b6-920b-b5bd9336c8ec" providerId="ADAL" clId="{C343AEFC-6FBE-4C26-AD3E-793ECCD17726}" dt="2020-12-07T23:04:31.291" v="482"/>
          <ac:spMkLst>
            <pc:docMk/>
            <pc:sldMk cId="1311954163" sldId="2076136287"/>
            <ac:spMk id="7" creationId="{EB9C9FDC-9ABB-4B35-89B6-597DD8094A0D}"/>
          </ac:spMkLst>
        </pc:spChg>
      </pc:sldChg>
      <pc:sldChg chg="addSp delSp modSp add mod modClrScheme chgLayout modNotesTx">
        <pc:chgData name="David Torres (Pontoon Solutions)" userId="716316d1-0d2a-48b6-920b-b5bd9336c8ec" providerId="ADAL" clId="{C343AEFC-6FBE-4C26-AD3E-793ECCD17726}" dt="2020-12-07T23:05:03.358" v="487"/>
        <pc:sldMkLst>
          <pc:docMk/>
          <pc:sldMk cId="1230686424" sldId="2076136288"/>
        </pc:sldMkLst>
        <pc:spChg chg="mod ord">
          <ac:chgData name="David Torres (Pontoon Solutions)" userId="716316d1-0d2a-48b6-920b-b5bd9336c8ec" providerId="ADAL" clId="{C343AEFC-6FBE-4C26-AD3E-793ECCD17726}" dt="2020-12-04T18:09:15.153" v="279" actId="14100"/>
          <ac:spMkLst>
            <pc:docMk/>
            <pc:sldMk cId="1230686424" sldId="2076136288"/>
            <ac:spMk id="3" creationId="{55CABCE9-6173-4A15-8902-76142E732A11}"/>
          </ac:spMkLst>
        </pc:spChg>
        <pc:spChg chg="add del mod">
          <ac:chgData name="David Torres (Pontoon Solutions)" userId="716316d1-0d2a-48b6-920b-b5bd9336c8ec" providerId="ADAL" clId="{C343AEFC-6FBE-4C26-AD3E-793ECCD17726}" dt="2020-12-07T22:01:03.021" v="398" actId="478"/>
          <ac:spMkLst>
            <pc:docMk/>
            <pc:sldMk cId="1230686424" sldId="2076136288"/>
            <ac:spMk id="4" creationId="{78743222-5278-4C8E-AAD8-A8E0C7C7EE68}"/>
          </ac:spMkLst>
        </pc:spChg>
        <pc:spChg chg="add del mod">
          <ac:chgData name="David Torres (Pontoon Solutions)" userId="716316d1-0d2a-48b6-920b-b5bd9336c8ec" providerId="ADAL" clId="{C343AEFC-6FBE-4C26-AD3E-793ECCD17726}" dt="2020-12-07T22:01:03.021" v="398" actId="478"/>
          <ac:spMkLst>
            <pc:docMk/>
            <pc:sldMk cId="1230686424" sldId="2076136288"/>
            <ac:spMk id="5" creationId="{49963F59-9AA1-45D9-B508-9CAE12D4886F}"/>
          </ac:spMkLst>
        </pc:spChg>
        <pc:spChg chg="add mod">
          <ac:chgData name="David Torres (Pontoon Solutions)" userId="716316d1-0d2a-48b6-920b-b5bd9336c8ec" providerId="ADAL" clId="{C343AEFC-6FBE-4C26-AD3E-793ECCD17726}" dt="2020-12-07T23:05:03.358" v="487"/>
          <ac:spMkLst>
            <pc:docMk/>
            <pc:sldMk cId="1230686424" sldId="2076136288"/>
            <ac:spMk id="6" creationId="{283D06F8-6D54-48F0-9D89-7D576442700D}"/>
          </ac:spMkLst>
        </pc:spChg>
        <pc:spChg chg="add mod">
          <ac:chgData name="David Torres (Pontoon Solutions)" userId="716316d1-0d2a-48b6-920b-b5bd9336c8ec" providerId="ADAL" clId="{C343AEFC-6FBE-4C26-AD3E-793ECCD17726}" dt="2020-12-07T23:04:55.390" v="486" actId="1076"/>
          <ac:spMkLst>
            <pc:docMk/>
            <pc:sldMk cId="1230686424" sldId="2076136288"/>
            <ac:spMk id="7" creationId="{E9DDFBF0-724D-4FAF-AA57-1564BCB19B4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32DD4-9766-4274-923F-CECB2D568AA6}"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F9875-39BF-4C18-A21D-3E04A24EDC12}" type="slidenum">
              <a:rPr lang="en-US" smtClean="0"/>
              <a:t>‹#›</a:t>
            </a:fld>
            <a:endParaRPr lang="en-US"/>
          </a:p>
        </p:txBody>
      </p:sp>
    </p:spTree>
    <p:extLst>
      <p:ext uri="{BB962C8B-B14F-4D97-AF65-F5344CB8AC3E}">
        <p14:creationId xmlns:p14="http://schemas.microsoft.com/office/powerpoint/2010/main" val="185941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2</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Contoso</a:t>
            </a:r>
            <a:r>
              <a:rPr lang="en-US"/>
              <a:t> </a:t>
            </a:r>
            <a:r>
              <a:rPr lang="en-US" b="0" i="0">
                <a:effectLst/>
              </a:rPr>
              <a:t>Mortgage</a:t>
            </a:r>
            <a:r>
              <a:rPr lang="en-US"/>
              <a:t> </a:t>
            </a:r>
            <a:r>
              <a:rPr lang="en-US" b="0" i="0">
                <a:effectLst/>
              </a:rPr>
              <a:t>has</a:t>
            </a:r>
            <a:r>
              <a:rPr lang="en-US"/>
              <a:t> </a:t>
            </a:r>
            <a:r>
              <a:rPr lang="en-US" b="0" i="0">
                <a:effectLst/>
              </a:rPr>
              <a:t>already</a:t>
            </a:r>
            <a:r>
              <a:rPr lang="en-US"/>
              <a:t> </a:t>
            </a:r>
            <a:r>
              <a:rPr lang="en-US" b="0" i="0">
                <a:effectLst/>
              </a:rPr>
              <a:t>taken</a:t>
            </a:r>
            <a:r>
              <a:rPr lang="en-US"/>
              <a:t> </a:t>
            </a:r>
            <a:r>
              <a:rPr lang="en-US" b="0" i="0">
                <a:effectLst/>
              </a:rPr>
              <a:t>steps</a:t>
            </a:r>
            <a:r>
              <a:rPr lang="en-US"/>
              <a:t> </a:t>
            </a:r>
            <a:r>
              <a:rPr lang="en-US" b="0" i="0">
                <a:effectLst/>
              </a:rPr>
              <a:t>to</a:t>
            </a:r>
            <a:r>
              <a:rPr lang="en-US"/>
              <a:t> </a:t>
            </a:r>
            <a:r>
              <a:rPr lang="en-US" b="0" i="0">
                <a:effectLst/>
              </a:rPr>
              <a:t>protect</a:t>
            </a:r>
            <a:r>
              <a:rPr lang="en-US"/>
              <a:t> </a:t>
            </a:r>
            <a:r>
              <a:rPr lang="en-US" b="0" i="0">
                <a:effectLst/>
              </a:rPr>
              <a:t>privileged</a:t>
            </a:r>
            <a:r>
              <a:rPr lang="en-US"/>
              <a:t> </a:t>
            </a:r>
            <a:r>
              <a:rPr lang="en-US" b="0" i="0">
                <a:effectLst/>
              </a:rPr>
              <a:t>access</a:t>
            </a:r>
            <a:r>
              <a:rPr lang="en-US"/>
              <a:t> </a:t>
            </a:r>
            <a:r>
              <a:rPr lang="en-US" b="0" i="0">
                <a:effectLst/>
              </a:rPr>
              <a:t>by</a:t>
            </a:r>
            <a:r>
              <a:rPr lang="en-US"/>
              <a:t> </a:t>
            </a:r>
            <a:r>
              <a:rPr lang="en-US" b="0" i="0">
                <a:effectLst/>
              </a:rPr>
              <a:t>adding</a:t>
            </a:r>
            <a:r>
              <a:rPr lang="en-US"/>
              <a:t> </a:t>
            </a:r>
            <a:r>
              <a:rPr lang="en-US" b="0" i="0">
                <a:effectLst/>
              </a:rPr>
              <a:t>multi-factor</a:t>
            </a:r>
            <a:r>
              <a:rPr lang="en-US"/>
              <a:t> </a:t>
            </a:r>
            <a:r>
              <a:rPr lang="en-US" b="0" i="0">
                <a:effectLst/>
              </a:rPr>
              <a:t>authentication</a:t>
            </a:r>
            <a:r>
              <a:rPr lang="en-US"/>
              <a:t> </a:t>
            </a:r>
            <a:r>
              <a:rPr lang="en-US" b="0" i="0">
                <a:effectLst/>
              </a:rPr>
              <a:t>(MFA)</a:t>
            </a:r>
            <a:r>
              <a:rPr lang="en-US"/>
              <a:t> </a:t>
            </a:r>
            <a:r>
              <a:rPr lang="en-US" b="0" i="0">
                <a:effectLst/>
              </a:rPr>
              <a:t>to</a:t>
            </a:r>
            <a:r>
              <a:rPr lang="en-US"/>
              <a:t> </a:t>
            </a:r>
            <a:r>
              <a:rPr lang="en-US" b="0" i="0">
                <a:effectLst/>
              </a:rPr>
              <a:t>administrator</a:t>
            </a:r>
            <a:r>
              <a:rPr lang="en-US"/>
              <a:t> </a:t>
            </a:r>
            <a:r>
              <a:rPr lang="en-US" b="0" i="0">
                <a:effectLst/>
              </a:rPr>
              <a:t>accounts.</a:t>
            </a:r>
            <a:r>
              <a:rPr lang="en-US"/>
              <a:t> Additionally, </a:t>
            </a:r>
            <a:r>
              <a:rPr lang="en-US" b="0" i="0">
                <a:effectLst/>
              </a:rPr>
              <a:t>all</a:t>
            </a:r>
            <a:r>
              <a:rPr lang="en-US"/>
              <a:t> </a:t>
            </a:r>
            <a:r>
              <a:rPr lang="en-US" b="0" i="0">
                <a:effectLst/>
              </a:rPr>
              <a:t>accounts</a:t>
            </a:r>
            <a:r>
              <a:rPr lang="en-US"/>
              <a:t> should already have MFA enabled</a:t>
            </a:r>
            <a:r>
              <a:rPr lang="en-US" b="0" i="0">
                <a:effectLst/>
              </a:rPr>
              <a:t>.</a:t>
            </a:r>
            <a:r>
              <a:rPr lang="en-US"/>
              <a:t> </a:t>
            </a:r>
            <a:r>
              <a:rPr lang="en-US" b="0" i="0">
                <a:effectLst/>
              </a:rPr>
              <a:t>The</a:t>
            </a:r>
            <a:r>
              <a:rPr lang="en-US"/>
              <a:t> CIO wants </a:t>
            </a:r>
            <a:r>
              <a:rPr lang="en-US" b="0" i="0">
                <a:effectLst/>
              </a:rPr>
              <a:t>to</a:t>
            </a:r>
            <a:r>
              <a:rPr lang="en-US"/>
              <a:t> increase the identity security be enforcing </a:t>
            </a:r>
            <a:r>
              <a:rPr lang="en-US" b="0" i="0">
                <a:effectLst/>
              </a:rPr>
              <a:t>MFA</a:t>
            </a:r>
            <a:r>
              <a:rPr lang="en-US"/>
              <a:t> in certain circumstances. This will mean that </a:t>
            </a:r>
            <a:r>
              <a:rPr lang="en-US" b="0" i="0">
                <a:effectLst/>
              </a:rPr>
              <a:t>each</a:t>
            </a:r>
            <a:r>
              <a:rPr lang="en-US"/>
              <a:t> </a:t>
            </a:r>
            <a:r>
              <a:rPr lang="en-US" b="0" i="0">
                <a:effectLst/>
              </a:rPr>
              <a:t>user</a:t>
            </a:r>
            <a:r>
              <a:rPr lang="en-US"/>
              <a:t> </a:t>
            </a:r>
            <a:r>
              <a:rPr lang="en-US" b="0" i="0">
                <a:effectLst/>
              </a:rPr>
              <a:t>will</a:t>
            </a:r>
            <a:r>
              <a:rPr lang="en-US"/>
              <a:t> </a:t>
            </a:r>
            <a:r>
              <a:rPr lang="en-US" b="0" i="0">
                <a:effectLst/>
              </a:rPr>
              <a:t>be</a:t>
            </a:r>
            <a:r>
              <a:rPr lang="en-US"/>
              <a:t> </a:t>
            </a:r>
            <a:r>
              <a:rPr lang="en-US" b="0" i="0">
                <a:effectLst/>
              </a:rPr>
              <a:t>treated</a:t>
            </a:r>
            <a:r>
              <a:rPr lang="en-US"/>
              <a:t> </a:t>
            </a:r>
            <a:r>
              <a:rPr lang="en-US" b="0" i="0">
                <a:effectLst/>
              </a:rPr>
              <a:t>differently</a:t>
            </a:r>
            <a:r>
              <a:rPr lang="en-US"/>
              <a:t> </a:t>
            </a:r>
            <a:r>
              <a:rPr lang="en-US" b="0" i="0">
                <a:effectLst/>
              </a:rPr>
              <a:t>during</a:t>
            </a:r>
            <a:r>
              <a:rPr lang="en-US"/>
              <a:t> </a:t>
            </a:r>
            <a:r>
              <a:rPr lang="en-US" b="0" i="0">
                <a:effectLst/>
              </a:rPr>
              <a:t>authentication</a:t>
            </a:r>
            <a:r>
              <a:rPr lang="en-US"/>
              <a:t> </a:t>
            </a:r>
            <a:r>
              <a:rPr lang="en-US" b="0" i="0">
                <a:effectLst/>
              </a:rPr>
              <a:t>based</a:t>
            </a:r>
            <a:r>
              <a:rPr lang="en-US"/>
              <a:t> </a:t>
            </a:r>
            <a:r>
              <a:rPr lang="en-US" b="0" i="0">
                <a:effectLst/>
              </a:rPr>
              <a:t>on</a:t>
            </a:r>
            <a:r>
              <a:rPr lang="en-US"/>
              <a:t> </a:t>
            </a:r>
            <a:r>
              <a:rPr lang="en-US" b="0" i="0">
                <a:effectLst/>
              </a:rPr>
              <a:t>their</a:t>
            </a:r>
            <a:r>
              <a:rPr lang="en-US"/>
              <a:t> </a:t>
            </a:r>
            <a:r>
              <a:rPr lang="en-US" b="0" i="0">
                <a:effectLst/>
              </a:rPr>
              <a:t>function</a:t>
            </a:r>
            <a:r>
              <a:rPr lang="en-US"/>
              <a:t> </a:t>
            </a:r>
            <a:r>
              <a:rPr lang="en-US" b="0" i="0">
                <a:effectLst/>
              </a:rPr>
              <a:t>or</a:t>
            </a:r>
            <a:r>
              <a:rPr lang="en-US"/>
              <a:t> </a:t>
            </a:r>
            <a:r>
              <a:rPr lang="en-US" b="0" i="0">
                <a:effectLst/>
              </a:rPr>
              <a:t>permission</a:t>
            </a:r>
            <a:r>
              <a:rPr lang="en-US"/>
              <a:t> </a:t>
            </a:r>
            <a:r>
              <a:rPr lang="en-US" b="0" i="0">
                <a:effectLst/>
              </a:rPr>
              <a:t>level</a:t>
            </a:r>
            <a:r>
              <a:rPr lang="en-US"/>
              <a:t> </a:t>
            </a:r>
            <a:r>
              <a:rPr lang="en-US" b="0" i="0">
                <a:effectLst/>
              </a:rPr>
              <a:t>in</a:t>
            </a:r>
            <a:r>
              <a:rPr lang="en-US"/>
              <a:t> </a:t>
            </a:r>
            <a:r>
              <a:rPr lang="en-US" b="0" i="0">
                <a:effectLst/>
              </a:rPr>
              <a:t>the</a:t>
            </a:r>
            <a:r>
              <a:rPr lang="en-US"/>
              <a:t> </a:t>
            </a:r>
            <a:r>
              <a:rPr lang="en-US" b="0" i="0">
                <a:effectLst/>
              </a:rPr>
              <a:t>business.</a:t>
            </a:r>
            <a:endParaRPr lang="en-US"/>
          </a:p>
          <a:p>
            <a:pPr algn="l" rtl="0" fontAlgn="base"/>
            <a:r>
              <a:rPr lang="en-US" sz="1800" b="0" i="0">
                <a:solidFill>
                  <a:srgbClr val="000000"/>
                </a:solidFill>
                <a:effectLst/>
                <a:latin typeface="Calibri Light"/>
                <a:cs typeface="Calibri Light"/>
              </a:rPr>
              <a:t>Learning objectives:  </a:t>
            </a:r>
            <a:endParaRPr lang="en-US" b="0" i="0">
              <a:solidFill>
                <a:srgbClr val="000000"/>
              </a:solidFill>
              <a:effectLst/>
              <a:latin typeface="Calibri Light"/>
              <a:cs typeface="Calibri Light"/>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Configure Azure conditional access.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Using Azure identity protection.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Enable multi-factor authentication for all users.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Deploy Azure Privileged Identity Management (PIM)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13</a:t>
            </a:fld>
            <a:endParaRPr lang="en-US"/>
          </a:p>
        </p:txBody>
      </p:sp>
    </p:spTree>
    <p:extLst>
      <p:ext uri="{BB962C8B-B14F-4D97-AF65-F5344CB8AC3E}">
        <p14:creationId xmlns:p14="http://schemas.microsoft.com/office/powerpoint/2010/main" val="49110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As</a:t>
            </a:r>
            <a:r>
              <a:rPr lang="en-US"/>
              <a:t> </a:t>
            </a:r>
            <a:r>
              <a:rPr lang="en-US" b="0" i="0">
                <a:effectLst/>
              </a:rPr>
              <a:t>the</a:t>
            </a:r>
            <a:r>
              <a:rPr lang="en-US"/>
              <a:t> </a:t>
            </a:r>
            <a:r>
              <a:rPr lang="en-US" b="0" i="0">
                <a:effectLst/>
              </a:rPr>
              <a:t>organization</a:t>
            </a:r>
            <a:r>
              <a:rPr lang="en-US"/>
              <a:t> </a:t>
            </a:r>
            <a:r>
              <a:rPr lang="en-US" b="0" i="0">
                <a:effectLst/>
              </a:rPr>
              <a:t>continues</a:t>
            </a:r>
            <a:r>
              <a:rPr lang="en-US"/>
              <a:t> </a:t>
            </a:r>
            <a:r>
              <a:rPr lang="en-US" b="0" i="0">
                <a:effectLst/>
              </a:rPr>
              <a:t>to</a:t>
            </a:r>
            <a:r>
              <a:rPr lang="en-US"/>
              <a:t> </a:t>
            </a:r>
            <a:r>
              <a:rPr lang="en-US" b="0" i="0">
                <a:effectLst/>
              </a:rPr>
              <a:t>secure</a:t>
            </a:r>
            <a:r>
              <a:rPr lang="en-US"/>
              <a:t> their </a:t>
            </a:r>
            <a:r>
              <a:rPr lang="en-US" b="0" i="0">
                <a:effectLst/>
              </a:rPr>
              <a:t>environment,</a:t>
            </a:r>
            <a:r>
              <a:rPr lang="en-US"/>
              <a:t> </a:t>
            </a:r>
            <a:r>
              <a:rPr lang="en-US" b="0" i="0">
                <a:effectLst/>
              </a:rPr>
              <a:t>they</a:t>
            </a:r>
            <a:r>
              <a:rPr lang="en-US"/>
              <a:t> </a:t>
            </a:r>
            <a:r>
              <a:rPr lang="en-US" b="0" i="0">
                <a:effectLst/>
              </a:rPr>
              <a:t>need</a:t>
            </a:r>
            <a:r>
              <a:rPr lang="en-US"/>
              <a:t> </a:t>
            </a:r>
            <a:r>
              <a:rPr lang="en-US" b="0" i="0">
                <a:effectLst/>
              </a:rPr>
              <a:t>to</a:t>
            </a:r>
            <a:r>
              <a:rPr lang="en-US"/>
              <a:t> </a:t>
            </a:r>
            <a:r>
              <a:rPr lang="en-US" b="0" i="0">
                <a:effectLst/>
              </a:rPr>
              <a:t>ensure</a:t>
            </a:r>
            <a:r>
              <a:rPr lang="en-US"/>
              <a:t> </a:t>
            </a:r>
            <a:r>
              <a:rPr lang="en-US" b="0" i="0">
                <a:effectLst/>
              </a:rPr>
              <a:t>that</a:t>
            </a:r>
            <a:r>
              <a:rPr lang="en-US"/>
              <a:t> </a:t>
            </a:r>
            <a:r>
              <a:rPr lang="en-US" b="0" i="0">
                <a:effectLst/>
              </a:rPr>
              <a:t>new</a:t>
            </a:r>
            <a:r>
              <a:rPr lang="en-US"/>
              <a:t> </a:t>
            </a:r>
            <a:r>
              <a:rPr lang="en-US" b="0" i="0">
                <a:effectLst/>
              </a:rPr>
              <a:t>resources</a:t>
            </a:r>
            <a:r>
              <a:rPr lang="en-US"/>
              <a:t> </a:t>
            </a:r>
            <a:r>
              <a:rPr lang="en-US" b="0" i="0">
                <a:effectLst/>
              </a:rPr>
              <a:t>deployed</a:t>
            </a:r>
            <a:r>
              <a:rPr lang="en-US"/>
              <a:t> </a:t>
            </a:r>
            <a:r>
              <a:rPr lang="en-US" b="0" i="0">
                <a:effectLst/>
              </a:rPr>
              <a:t>follow</a:t>
            </a:r>
            <a:r>
              <a:rPr lang="en-US"/>
              <a:t> </a:t>
            </a:r>
            <a:r>
              <a:rPr lang="en-US" b="0" i="0">
                <a:effectLst/>
              </a:rPr>
              <a:t>the</a:t>
            </a:r>
            <a:r>
              <a:rPr lang="en-US"/>
              <a:t> </a:t>
            </a:r>
            <a:r>
              <a:rPr lang="en-US" b="0" i="0">
                <a:effectLst/>
              </a:rPr>
              <a:t>best</a:t>
            </a:r>
            <a:r>
              <a:rPr lang="en-US"/>
              <a:t> </a:t>
            </a:r>
            <a:r>
              <a:rPr lang="en-US" b="0" i="0">
                <a:effectLst/>
              </a:rPr>
              <a:t>practices</a:t>
            </a:r>
            <a:r>
              <a:rPr lang="en-US"/>
              <a:t> </a:t>
            </a:r>
            <a:r>
              <a:rPr lang="en-US" b="0" i="0">
                <a:effectLst/>
              </a:rPr>
              <a:t>and</a:t>
            </a:r>
            <a:r>
              <a:rPr lang="en-US"/>
              <a:t> </a:t>
            </a:r>
            <a:r>
              <a:rPr lang="en-US" b="0" i="0">
                <a:effectLst/>
              </a:rPr>
              <a:t>security</a:t>
            </a:r>
            <a:r>
              <a:rPr lang="en-US"/>
              <a:t> </a:t>
            </a:r>
            <a:r>
              <a:rPr lang="en-US" b="0" i="0">
                <a:effectLst/>
              </a:rPr>
              <a:t>requirements</a:t>
            </a:r>
            <a:r>
              <a:rPr lang="en-US"/>
              <a:t> the company is using</a:t>
            </a:r>
            <a:r>
              <a:rPr lang="en-US" b="0" i="0">
                <a:effectLst/>
              </a:rPr>
              <a:t>.</a:t>
            </a:r>
            <a:r>
              <a:rPr lang="en-US"/>
              <a:t> </a:t>
            </a:r>
          </a:p>
          <a:p>
            <a:r>
              <a:rPr lang="en-US"/>
              <a:t>The team must create </a:t>
            </a:r>
            <a:r>
              <a:rPr lang="en-US" b="0" i="0">
                <a:effectLst/>
              </a:rPr>
              <a:t>policies</a:t>
            </a:r>
            <a:r>
              <a:rPr lang="en-US"/>
              <a:t> restricting </a:t>
            </a:r>
            <a:r>
              <a:rPr lang="en-US" b="0" i="0">
                <a:effectLst/>
              </a:rPr>
              <a:t>the</a:t>
            </a:r>
            <a:r>
              <a:rPr lang="en-US"/>
              <a:t> </a:t>
            </a:r>
            <a:r>
              <a:rPr lang="en-US" b="0" i="0">
                <a:effectLst/>
              </a:rPr>
              <a:t>ability</a:t>
            </a:r>
            <a:r>
              <a:rPr lang="en-US"/>
              <a:t> </a:t>
            </a:r>
            <a:r>
              <a:rPr lang="en-US" b="0" i="0">
                <a:effectLst/>
              </a:rPr>
              <a:t>to</a:t>
            </a:r>
            <a:r>
              <a:rPr lang="en-US"/>
              <a:t> </a:t>
            </a:r>
            <a:r>
              <a:rPr lang="en-US" b="0" i="0">
                <a:effectLst/>
              </a:rPr>
              <a:t>deploy</a:t>
            </a:r>
            <a:r>
              <a:rPr lang="en-US"/>
              <a:t> </a:t>
            </a:r>
            <a:r>
              <a:rPr lang="en-US" b="0" i="0">
                <a:effectLst/>
              </a:rPr>
              <a:t>new</a:t>
            </a:r>
            <a:r>
              <a:rPr lang="en-US"/>
              <a:t> </a:t>
            </a:r>
            <a:r>
              <a:rPr lang="en-US" b="0" i="0">
                <a:effectLst/>
              </a:rPr>
              <a:t>resources</a:t>
            </a:r>
            <a:r>
              <a:rPr lang="en-US"/>
              <a:t> </a:t>
            </a:r>
            <a:r>
              <a:rPr lang="en-US" b="0" i="0">
                <a:effectLst/>
              </a:rPr>
              <a:t>that</a:t>
            </a:r>
            <a:r>
              <a:rPr lang="en-US"/>
              <a:t> </a:t>
            </a:r>
            <a:r>
              <a:rPr lang="en-US" b="0" i="0">
                <a:effectLst/>
              </a:rPr>
              <a:t>would</a:t>
            </a:r>
            <a:r>
              <a:rPr lang="en-US"/>
              <a:t> </a:t>
            </a:r>
            <a:r>
              <a:rPr lang="en-US" b="0" i="0">
                <a:effectLst/>
              </a:rPr>
              <a:t>be</a:t>
            </a:r>
            <a:r>
              <a:rPr lang="en-US"/>
              <a:t> </a:t>
            </a:r>
            <a:r>
              <a:rPr lang="en-US" b="0" i="0">
                <a:effectLst/>
              </a:rPr>
              <a:t>deemed</a:t>
            </a:r>
            <a:r>
              <a:rPr lang="en-US"/>
              <a:t> </a:t>
            </a:r>
            <a:r>
              <a:rPr lang="en-US" b="0" i="0">
                <a:effectLst/>
              </a:rPr>
              <a:t>out</a:t>
            </a:r>
            <a:r>
              <a:rPr lang="en-US"/>
              <a:t> </a:t>
            </a:r>
            <a:r>
              <a:rPr lang="en-US" b="0" i="0">
                <a:effectLst/>
              </a:rPr>
              <a:t>of</a:t>
            </a:r>
            <a:r>
              <a:rPr lang="en-US"/>
              <a:t> </a:t>
            </a:r>
            <a:r>
              <a:rPr lang="en-US" b="0" i="0">
                <a:effectLst/>
              </a:rPr>
              <a:t>compliance</a:t>
            </a:r>
            <a:r>
              <a:rPr lang="en-US"/>
              <a:t> </a:t>
            </a:r>
            <a:r>
              <a:rPr lang="en-US" b="0" i="0">
                <a:effectLst/>
              </a:rPr>
              <a:t>and</a:t>
            </a:r>
            <a:r>
              <a:rPr lang="en-US"/>
              <a:t> </a:t>
            </a:r>
            <a:r>
              <a:rPr lang="en-US" b="0" i="0">
                <a:effectLst/>
              </a:rPr>
              <a:t>identify</a:t>
            </a:r>
            <a:r>
              <a:rPr lang="en-US"/>
              <a:t> </a:t>
            </a:r>
            <a:r>
              <a:rPr lang="en-US" b="0" i="0">
                <a:effectLst/>
              </a:rPr>
              <a:t>any</a:t>
            </a:r>
            <a:r>
              <a:rPr lang="en-US"/>
              <a:t> </a:t>
            </a:r>
            <a:r>
              <a:rPr lang="en-US" b="0" i="0">
                <a:effectLst/>
              </a:rPr>
              <a:t>existing</a:t>
            </a:r>
            <a:r>
              <a:rPr lang="en-US"/>
              <a:t> </a:t>
            </a:r>
            <a:r>
              <a:rPr lang="en-US" b="0" i="0">
                <a:effectLst/>
              </a:rPr>
              <a:t>resources</a:t>
            </a:r>
            <a:r>
              <a:rPr lang="en-US"/>
              <a:t> </a:t>
            </a:r>
            <a:r>
              <a:rPr lang="en-US" b="0" i="0">
                <a:effectLst/>
              </a:rPr>
              <a:t>that</a:t>
            </a:r>
            <a:r>
              <a:rPr lang="en-US"/>
              <a:t> </a:t>
            </a:r>
            <a:r>
              <a:rPr lang="en-US" b="0" i="0">
                <a:effectLst/>
              </a:rPr>
              <a:t>must</a:t>
            </a:r>
            <a:r>
              <a:rPr lang="en-US"/>
              <a:t> </a:t>
            </a:r>
            <a:r>
              <a:rPr lang="en-US" b="0" i="0">
                <a:effectLst/>
              </a:rPr>
              <a:t>be</a:t>
            </a:r>
            <a:r>
              <a:rPr lang="en-US"/>
              <a:t> </a:t>
            </a:r>
            <a:r>
              <a:rPr lang="en-US" b="0" i="0">
                <a:effectLst/>
              </a:rPr>
              <a:t>remediated. </a:t>
            </a:r>
            <a:r>
              <a:rPr lang="en-US"/>
              <a:t>The company policy, as currently written, only allows for VM sizes in the D-series v3 or E-series v4 families. Some resources migrated during the move from on-premises may not have met this policy and need to be identified.</a:t>
            </a:r>
          </a:p>
          <a:p>
            <a:pPr algn="l" rtl="0" fontAlgn="base"/>
            <a:r>
              <a:rPr lang="en-US" sz="1800" b="0" i="0">
                <a:solidFill>
                  <a:srgbClr val="000000"/>
                </a:solidFill>
                <a:effectLst/>
                <a:latin typeface="Calibri Light"/>
                <a:cs typeface="Calibri Light"/>
              </a:rPr>
              <a:t>Learning objectives: </a:t>
            </a:r>
            <a:endParaRPr lang="en-US" b="0" i="0">
              <a:solidFill>
                <a:srgbClr val="000000"/>
              </a:solidFill>
              <a:effectLst/>
              <a:latin typeface="Calibri Light"/>
              <a:cs typeface="Calibri Light"/>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Create Azure to restrict the region and sizes allowed by the company.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Protect data in transit.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Be able to audit activity.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14</a:t>
            </a:fld>
            <a:endParaRPr lang="en-US"/>
          </a:p>
        </p:txBody>
      </p:sp>
    </p:spTree>
    <p:extLst>
      <p:ext uri="{BB962C8B-B14F-4D97-AF65-F5344CB8AC3E}">
        <p14:creationId xmlns:p14="http://schemas.microsoft.com/office/powerpoint/2010/main" val="403530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Earlier</a:t>
            </a:r>
            <a:r>
              <a:rPr lang="en-US" b="0" i="0">
                <a:effectLst/>
              </a:rPr>
              <a:t>,</a:t>
            </a:r>
            <a:r>
              <a:rPr lang="en-US"/>
              <a:t> the CIO notified the CISO and </a:t>
            </a:r>
            <a:r>
              <a:rPr lang="en-US" b="0" i="0">
                <a:effectLst/>
              </a:rPr>
              <a:t>team</a:t>
            </a:r>
            <a:r>
              <a:rPr lang="en-US"/>
              <a:t> that they are currently working with vendors who </a:t>
            </a:r>
            <a:r>
              <a:rPr lang="en-US" b="0" i="0">
                <a:effectLst/>
              </a:rPr>
              <a:t>will</a:t>
            </a:r>
            <a:r>
              <a:rPr lang="en-US"/>
              <a:t> be helping evaluate the security team’s readiness to protect the company’s assets. Your team has already deployed a lab in </a:t>
            </a:r>
            <a:r>
              <a:rPr lang="en-US" b="0" i="0">
                <a:effectLst/>
              </a:rPr>
              <a:t>Microsoft</a:t>
            </a:r>
            <a:r>
              <a:rPr lang="en-US"/>
              <a:t> </a:t>
            </a:r>
            <a:r>
              <a:rPr lang="en-US" b="0" i="0">
                <a:effectLst/>
              </a:rPr>
              <a:t>Defender</a:t>
            </a:r>
            <a:r>
              <a:rPr lang="en-US"/>
              <a:t> </a:t>
            </a:r>
            <a:r>
              <a:rPr lang="en-US" b="0" i="0">
                <a:effectLst/>
              </a:rPr>
              <a:t>for</a:t>
            </a:r>
            <a:r>
              <a:rPr lang="en-US"/>
              <a:t> Endpoint </a:t>
            </a:r>
            <a:r>
              <a:rPr lang="en-US" b="0" i="0">
                <a:effectLst/>
              </a:rPr>
              <a:t>to</a:t>
            </a:r>
            <a:r>
              <a:rPr lang="en-US"/>
              <a:t> evaluate </a:t>
            </a:r>
            <a:r>
              <a:rPr lang="en-US" b="0" i="0">
                <a:effectLst/>
              </a:rPr>
              <a:t>the</a:t>
            </a:r>
            <a:r>
              <a:rPr lang="en-US"/>
              <a:t> product. The team now needs to become familiar with its capabilities and run simulations to see Microsoft Defender for Endpoint’s prevention, detection, </a:t>
            </a:r>
            <a:r>
              <a:rPr lang="en-US" b="0" i="0">
                <a:effectLst/>
              </a:rPr>
              <a:t>and</a:t>
            </a:r>
            <a:r>
              <a:rPr lang="en-US"/>
              <a:t> remediation features in action</a:t>
            </a:r>
            <a:r>
              <a:rPr lang="en-US" b="0" i="0">
                <a:effectLst/>
              </a:rPr>
              <a:t>.</a:t>
            </a:r>
            <a:endParaRPr lang="en-US"/>
          </a:p>
          <a:p>
            <a:r>
              <a:rPr lang="en-US" b="0" i="0">
                <a:effectLst/>
              </a:rPr>
              <a:t>The team will </a:t>
            </a:r>
            <a:r>
              <a:rPr lang="en-US"/>
              <a:t>need to be able to </a:t>
            </a:r>
            <a:r>
              <a:rPr lang="en-US" b="0" i="0">
                <a:effectLst/>
              </a:rPr>
              <a:t>work with </a:t>
            </a:r>
            <a:r>
              <a:rPr lang="en-US"/>
              <a:t>incident reports to identify bad actors and some of their methods. They'll also need to be able </a:t>
            </a:r>
            <a:r>
              <a:rPr lang="en-US" b="0" i="0">
                <a:effectLst/>
              </a:rPr>
              <a:t>to create </a:t>
            </a:r>
            <a:r>
              <a:rPr lang="en-US"/>
              <a:t>advanced hunting queries to identify specific events</a:t>
            </a:r>
            <a:r>
              <a:rPr lang="en-US" b="0" i="0">
                <a:effectLst/>
              </a:rPr>
              <a:t>.</a:t>
            </a:r>
            <a:endParaRPr lang="en-US"/>
          </a:p>
          <a:p>
            <a:r>
              <a:rPr lang="en-US" b="0" i="0">
                <a:effectLst/>
              </a:rPr>
              <a:t>Learning objectives: </a:t>
            </a:r>
            <a:r>
              <a:rPr lang="en-US"/>
              <a:t> </a:t>
            </a:r>
          </a:p>
          <a:p>
            <a:pPr marL="285750" indent="-285750">
              <a:buFont typeface="Arial,Sans-Serif"/>
              <a:buChar char="•"/>
            </a:pPr>
            <a:r>
              <a:rPr lang="en-US"/>
              <a:t> Run an attack simulation against one of the provisioned lab virtual machines</a:t>
            </a:r>
            <a:r>
              <a:rPr lang="en-US" b="0" i="0">
                <a:effectLst/>
              </a:rPr>
              <a:t>.</a:t>
            </a:r>
          </a:p>
          <a:p>
            <a:pPr marL="285750" indent="-285750">
              <a:buFont typeface="Arial,Sans-Serif"/>
              <a:buChar char="•"/>
            </a:pPr>
            <a:r>
              <a:rPr lang="en-US"/>
              <a:t> Identify aspects of the attack.</a:t>
            </a:r>
            <a:endParaRPr lang="en-US" b="0" i="0">
              <a:effectLst/>
            </a:endParaRPr>
          </a:p>
          <a:p>
            <a:pPr marL="285750" indent="-285750">
              <a:buFont typeface="Arial,Sans-Serif"/>
              <a:buChar char="•"/>
            </a:pPr>
            <a:r>
              <a:rPr lang="en-US"/>
              <a:t> </a:t>
            </a:r>
            <a:r>
              <a:rPr lang="en-US" b="0" i="0">
                <a:effectLst/>
              </a:rPr>
              <a:t>Create </a:t>
            </a:r>
            <a:r>
              <a:rPr lang="en-US"/>
              <a:t>an advanced hunting query.</a:t>
            </a:r>
            <a:endParaRPr lang="en-US" b="0" i="0">
              <a:effectLst/>
            </a:endParaRPr>
          </a:p>
          <a:p>
            <a:pPr marL="285750" indent="-285750">
              <a:buFont typeface="Arial,Sans-Serif"/>
              <a:buChar char="•"/>
            </a:pPr>
            <a:r>
              <a:rPr lang="en-US"/>
              <a:t> Create an Azure Playbook.</a:t>
            </a:r>
            <a:endParaRPr lang="en-US" b="0" i="0">
              <a:effectLst/>
            </a:endParaRPr>
          </a:p>
          <a:p>
            <a:pPr marL="285750" indent="-285750">
              <a:buFont typeface="Arial,Sans-Serif"/>
              <a:buChar char="•"/>
            </a:pPr>
            <a:r>
              <a:rPr lang="en-US"/>
              <a:t> </a:t>
            </a:r>
            <a:r>
              <a:rPr lang="en-US" b="0" i="0">
                <a:effectLst/>
              </a:rPr>
              <a:t>Create</a:t>
            </a:r>
            <a:r>
              <a:rPr lang="en-US"/>
              <a:t> </a:t>
            </a:r>
            <a:r>
              <a:rPr lang="en-US" b="0" i="0">
                <a:effectLst/>
              </a:rPr>
              <a:t>an</a:t>
            </a:r>
            <a:r>
              <a:rPr lang="en-US"/>
              <a:t> Azure Sentinel Analytics rule.</a:t>
            </a:r>
          </a:p>
          <a:p>
            <a:pPr algn="l"/>
            <a:endParaRPr lang="en-US" sz="1800" b="0" i="0" dirty="0">
              <a:solidFill>
                <a:srgbClr val="000000"/>
              </a:solidFill>
              <a:effectLst/>
              <a:latin typeface="Calibri Light"/>
              <a:ea typeface="游明朝" panose="02020400000000000000" pitchFamily="18" charset="-128"/>
              <a:cs typeface="Calibri Light"/>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15</a:t>
            </a:fld>
            <a:endParaRPr lang="en-US"/>
          </a:p>
        </p:txBody>
      </p:sp>
    </p:spTree>
    <p:extLst>
      <p:ext uri="{BB962C8B-B14F-4D97-AF65-F5344CB8AC3E}">
        <p14:creationId xmlns:p14="http://schemas.microsoft.com/office/powerpoint/2010/main" val="352395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Contoso Mortgage </a:t>
            </a:r>
            <a:r>
              <a:rPr lang="en-US"/>
              <a:t>is ready to get their company devices onboarded into Microsoft Endpoint Manager</a:t>
            </a:r>
            <a:r>
              <a:rPr lang="en-US" b="0" i="0">
                <a:effectLst/>
              </a:rPr>
              <a:t>. </a:t>
            </a:r>
            <a:r>
              <a:rPr lang="en-US"/>
              <a:t>They need </a:t>
            </a:r>
            <a:r>
              <a:rPr lang="en-US" b="0" i="0">
                <a:effectLst/>
              </a:rPr>
              <a:t>to </a:t>
            </a:r>
            <a:r>
              <a:rPr lang="en-US"/>
              <a:t>test out automatic enrollment and </a:t>
            </a:r>
            <a:r>
              <a:rPr lang="en-US" b="0" i="0">
                <a:effectLst/>
              </a:rPr>
              <a:t>ensure </a:t>
            </a:r>
            <a:r>
              <a:rPr lang="en-US"/>
              <a:t>the devices are enrolled in Microsoft Defender for Endpoint. Using one of the newly onboarded test devices, the security team will run a simulated attack against it and analyze the reported incidents. Employees </a:t>
            </a:r>
            <a:r>
              <a:rPr lang="en-US" b="0" i="0">
                <a:effectLst/>
              </a:rPr>
              <a:t>and </a:t>
            </a:r>
            <a:r>
              <a:rPr lang="en-US"/>
              <a:t>their efforts </a:t>
            </a:r>
            <a:r>
              <a:rPr lang="en-US" b="0" i="0">
                <a:effectLst/>
              </a:rPr>
              <a:t>to </a:t>
            </a:r>
            <a:r>
              <a:rPr lang="en-US"/>
              <a:t>help </a:t>
            </a:r>
            <a:r>
              <a:rPr lang="en-US" b="0" i="0">
                <a:effectLst/>
              </a:rPr>
              <a:t>protect</a:t>
            </a:r>
            <a:r>
              <a:rPr lang="en-US"/>
              <a:t> the organization will not be overlooked. The team will take employee training to the next level </a:t>
            </a:r>
            <a:r>
              <a:rPr lang="en-US" b="0" i="0">
                <a:effectLst/>
              </a:rPr>
              <a:t>and </a:t>
            </a:r>
            <a:r>
              <a:rPr lang="en-US"/>
              <a:t>test the available phishing attack simulations found in Microsoft 365 security</a:t>
            </a:r>
            <a:r>
              <a:rPr lang="en-US" b="0" i="0">
                <a:effectLst/>
              </a:rPr>
              <a:t>.</a:t>
            </a:r>
            <a:r>
              <a:rPr lang="en-US"/>
              <a:t> </a:t>
            </a:r>
            <a:r>
              <a:rPr lang="en-US" sz="1800" b="0" i="0" dirty="0">
                <a:solidFill>
                  <a:srgbClr val="000000"/>
                </a:solidFill>
                <a:effectLst/>
                <a:latin typeface="Calibri"/>
                <a:cs typeface="Calibri"/>
              </a:rPr>
              <a:t> </a:t>
            </a:r>
            <a:endParaRPr lang="en-US" sz="2800" b="0" i="0" dirty="0">
              <a:solidFill>
                <a:srgbClr val="000000"/>
              </a:solidFill>
              <a:effectLst/>
              <a:latin typeface="Calibri"/>
              <a:cs typeface="Calibri"/>
            </a:endParaRPr>
          </a:p>
          <a:p>
            <a:pPr algn="l" rtl="0" fontAlgn="base"/>
            <a:r>
              <a:rPr lang="en-US" sz="1800" b="0" i="0" dirty="0">
                <a:solidFill>
                  <a:srgbClr val="000000"/>
                </a:solidFill>
                <a:effectLst/>
                <a:latin typeface="Calibri Light" panose="020F0302020204030204" pitchFamily="34" charset="0"/>
              </a:rPr>
              <a:t>Learning objectives: </a:t>
            </a:r>
            <a:endParaRPr lang="en-US" sz="2800" b="0" i="0" dirty="0">
              <a:solidFill>
                <a:srgbClr val="000000"/>
              </a:solidFill>
              <a:effectLst/>
              <a:latin typeface="Segoe UI" panose="020B0502040204020203" pitchFamily="34" charset="0"/>
            </a:endParaRPr>
          </a:p>
          <a:p>
            <a:pPr marL="342900" indent="-342900" fontAlgn="base">
              <a:buFont typeface="Arial,Sans-Serif" panose="020B0604020202020204" pitchFamily="34" charset="0"/>
              <a:buChar char="•"/>
            </a:pPr>
            <a:r>
              <a:rPr lang="en-US"/>
              <a:t>Enable automatic enrollment of Windows devices</a:t>
            </a:r>
            <a:r>
              <a:rPr lang="en-US" b="0" i="0">
                <a:effectLst/>
              </a:rPr>
              <a:t>.</a:t>
            </a:r>
          </a:p>
          <a:p>
            <a:pPr marL="342900" indent="-342900">
              <a:buFont typeface="Arial,Sans-Serif" panose="020B0604020202020204" pitchFamily="34" charset="0"/>
              <a:buChar char="•"/>
            </a:pPr>
            <a:r>
              <a:rPr lang="en-US"/>
              <a:t>Create a configuration profile to enroll devices in Microsoft Defender for Endpoint.</a:t>
            </a:r>
          </a:p>
          <a:p>
            <a:pPr marL="342900" indent="-342900">
              <a:buFont typeface="Arial,Sans-Serif" panose="020B0604020202020204" pitchFamily="34" charset="0"/>
              <a:buChar char="•"/>
            </a:pPr>
            <a:r>
              <a:rPr lang="en-US"/>
              <a:t>Create compliance and access control policies</a:t>
            </a:r>
            <a:r>
              <a:rPr lang="en-US" b="0" i="0">
                <a:effectLst/>
              </a:rPr>
              <a:t>.</a:t>
            </a:r>
          </a:p>
          <a:p>
            <a:pPr marL="342900" indent="-342900">
              <a:buFont typeface="Arial,Sans-Serif" panose="020B0604020202020204" pitchFamily="34" charset="0"/>
              <a:buChar char="•"/>
            </a:pPr>
            <a:r>
              <a:rPr lang="en-US"/>
              <a:t>Run an attack simulation against a test device and analyze the incident.</a:t>
            </a:r>
          </a:p>
          <a:p>
            <a:pPr marL="342900" indent="-342900">
              <a:buFont typeface="Arial,Sans-Serif" panose="020B0604020202020204" pitchFamily="34" charset="0"/>
              <a:buChar char="•"/>
            </a:pPr>
            <a:r>
              <a:rPr lang="en-US"/>
              <a:t>Test phishing attack simulations and their training benefit for end users</a:t>
            </a:r>
            <a:r>
              <a:rPr lang="en-US" b="0" i="0">
                <a:effectLst/>
              </a:rPr>
              <a:t>. </a:t>
            </a:r>
            <a:endParaRPr lang="en-US"/>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16</a:t>
            </a:fld>
            <a:endParaRPr lang="en-US"/>
          </a:p>
        </p:txBody>
      </p:sp>
    </p:spTree>
    <p:extLst>
      <p:ext uri="{BB962C8B-B14F-4D97-AF65-F5344CB8AC3E}">
        <p14:creationId xmlns:p14="http://schemas.microsoft.com/office/powerpoint/2010/main" val="323910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Your team has already accomplished a tremendous amount of work and now it is time to </a:t>
            </a:r>
            <a:r>
              <a:rPr lang="en-US"/>
              <a:t>make sure there are no surprise shadowy IT apps lurking around your company’s devices. With </a:t>
            </a:r>
            <a:r>
              <a:rPr lang="en-US" b="0" i="0">
                <a:effectLst/>
              </a:rPr>
              <a:t>the </a:t>
            </a:r>
            <a:r>
              <a:rPr lang="en-US"/>
              <a:t>move to </a:t>
            </a:r>
            <a:r>
              <a:rPr lang="en-US" b="0" i="0">
                <a:effectLst/>
              </a:rPr>
              <a:t>the </a:t>
            </a:r>
            <a:r>
              <a:rPr lang="en-US"/>
              <a:t>cloud </a:t>
            </a:r>
            <a:r>
              <a:rPr lang="en-US" b="0" i="0">
                <a:effectLst/>
              </a:rPr>
              <a:t>and </a:t>
            </a:r>
            <a:r>
              <a:rPr lang="en-US"/>
              <a:t>most of </a:t>
            </a:r>
            <a:r>
              <a:rPr lang="en-US" b="0" i="0">
                <a:effectLst/>
              </a:rPr>
              <a:t>the </a:t>
            </a:r>
            <a:r>
              <a:rPr lang="en-US"/>
              <a:t>work being performed remotely</a:t>
            </a:r>
            <a:r>
              <a:rPr lang="en-US" b="0" i="0">
                <a:effectLst/>
              </a:rPr>
              <a:t>, the CIO </a:t>
            </a:r>
            <a:r>
              <a:rPr lang="en-US"/>
              <a:t>knows </a:t>
            </a:r>
            <a:r>
              <a:rPr lang="en-US" b="0" i="0">
                <a:effectLst/>
              </a:rPr>
              <a:t>the company </a:t>
            </a:r>
            <a:r>
              <a:rPr lang="en-US"/>
              <a:t>must have a good handle on </a:t>
            </a:r>
            <a:r>
              <a:rPr lang="en-US" b="0" i="0">
                <a:effectLst/>
              </a:rPr>
              <a:t>the </a:t>
            </a:r>
            <a:r>
              <a:rPr lang="en-US"/>
              <a:t>apps </a:t>
            </a:r>
            <a:r>
              <a:rPr lang="en-US" b="0" i="0">
                <a:effectLst/>
              </a:rPr>
              <a:t>that </a:t>
            </a:r>
            <a:r>
              <a:rPr lang="en-US"/>
              <a:t>may </a:t>
            </a:r>
            <a:r>
              <a:rPr lang="en-US" b="0" i="0">
                <a:effectLst/>
              </a:rPr>
              <a:t>be </a:t>
            </a:r>
            <a:r>
              <a:rPr lang="en-US"/>
              <a:t>getting used without infrastructure's knowledge</a:t>
            </a:r>
            <a:r>
              <a:rPr lang="en-US" b="0" i="0">
                <a:effectLst/>
              </a:rPr>
              <a:t>.</a:t>
            </a:r>
            <a:endParaRPr lang="en-US"/>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marL="285750" indent="-285750" fontAlgn="base">
              <a:buFont typeface="Arial,Sans-Serif" panose="020B0604020202020204" pitchFamily="34" charset="0"/>
              <a:buChar char="•"/>
            </a:pPr>
            <a:r>
              <a:rPr lang="en-US" dirty="0"/>
              <a:t>    Enable and configure Microsoft Cloud App Security features to integrate with Azure Sentinel, </a:t>
            </a:r>
            <a:r>
              <a:rPr lang="en-US" b="0" i="0">
                <a:effectLst/>
              </a:rPr>
              <a:t>Microsoft </a:t>
            </a:r>
            <a:r>
              <a:rPr lang="en-US"/>
              <a:t>Defender for Endpoint, </a:t>
            </a:r>
            <a:r>
              <a:rPr lang="en-US" b="0" i="0">
                <a:effectLst/>
              </a:rPr>
              <a:t>and </a:t>
            </a:r>
            <a:r>
              <a:rPr lang="en-US"/>
              <a:t>SaaS apps.</a:t>
            </a:r>
            <a:endParaRPr lang="en-US" dirty="0"/>
          </a:p>
          <a:p>
            <a:pPr marL="285750" indent="-285750">
              <a:buFont typeface="Arial,Sans-Serif" panose="020B0604020202020204" pitchFamily="34" charset="0"/>
              <a:buChar char="•"/>
            </a:pPr>
            <a:r>
              <a:rPr lang="en-US"/>
              <a:t>    Create policies to notify administrators when unsanctioned apps are discovered</a:t>
            </a:r>
            <a:r>
              <a:rPr lang="en-US" b="0" i="0">
                <a:effectLst/>
              </a:rPr>
              <a:t>.</a:t>
            </a:r>
          </a:p>
          <a:p>
            <a:pPr marL="285750" indent="-285750">
              <a:buFont typeface="Arial,Sans-Serif" panose="020B0604020202020204" pitchFamily="34" charset="0"/>
              <a:buChar char="•"/>
            </a:pPr>
            <a:r>
              <a:rPr lang="en-US"/>
              <a:t>    </a:t>
            </a:r>
            <a:r>
              <a:rPr lang="en-US" b="0" i="0">
                <a:effectLst/>
              </a:rPr>
              <a:t>Analyze </a:t>
            </a:r>
            <a:r>
              <a:rPr lang="en-US"/>
              <a:t>a point-in-time snapshot of the company’s firewall logs prior to </a:t>
            </a:r>
            <a:r>
              <a:rPr lang="en-US" b="0" i="0">
                <a:effectLst/>
              </a:rPr>
              <a:t>the </a:t>
            </a:r>
            <a:r>
              <a:rPr lang="en-US"/>
              <a:t>remote worker paradigm shift</a:t>
            </a:r>
            <a:r>
              <a:rPr lang="en-US" b="0" i="0">
                <a:effectLst/>
              </a:rPr>
              <a:t>. </a:t>
            </a:r>
            <a:endParaRPr lang="en-US"/>
          </a:p>
          <a:p>
            <a:pPr algn="l">
              <a:buFont typeface="Arial" panose="020B0604020202020204" pitchFamily="34" charset="0"/>
              <a:buChar char="•"/>
            </a:pPr>
            <a:endParaRPr lang="en-US" sz="1800" b="0" i="0" dirty="0">
              <a:solidFill>
                <a:srgbClr val="000000"/>
              </a:solidFill>
              <a:effectLst/>
              <a:latin typeface="Calibri"/>
              <a:ea typeface="游明朝" panose="02020400000000000000" pitchFamily="18" charset="-128"/>
              <a:cs typeface="Calibri"/>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17</a:t>
            </a:fld>
            <a:endParaRPr lang="en-US"/>
          </a:p>
        </p:txBody>
      </p:sp>
    </p:spTree>
    <p:extLst>
      <p:ext uri="{BB962C8B-B14F-4D97-AF65-F5344CB8AC3E}">
        <p14:creationId xmlns:p14="http://schemas.microsoft.com/office/powerpoint/2010/main" val="339340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3</a:t>
            </a:fld>
            <a:endParaRPr lang="en-US"/>
          </a:p>
        </p:txBody>
      </p:sp>
    </p:spTree>
    <p:extLst>
      <p:ext uri="{BB962C8B-B14F-4D97-AF65-F5344CB8AC3E}">
        <p14:creationId xmlns:p14="http://schemas.microsoft.com/office/powerpoint/2010/main" val="121304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Contoso Mortgage is a mortgage company that has grown organically and through the acquisition of other lenders and loan-servicing organizations. Recently, Contoso Mortgage completed their migration from their on-premises datacenter to Microsoft Azure and has fully embraced the cloud with their messaging, identity, communications, and collaboration in Microsoft 365 leaving a minimal on-premises infrastructure. </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CE6040F-C53F-4557-A13F-96281879C2EF}" type="slidenum">
              <a:rPr lang="en-US" smtClean="0"/>
              <a:t>4</a:t>
            </a:fld>
            <a:endParaRPr lang="en-US"/>
          </a:p>
        </p:txBody>
      </p:sp>
    </p:spTree>
    <p:extLst>
      <p:ext uri="{BB962C8B-B14F-4D97-AF65-F5344CB8AC3E}">
        <p14:creationId xmlns:p14="http://schemas.microsoft.com/office/powerpoint/2010/main" val="403459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In this challenge your team will collect a list of resources found in Microsoft Azure and Microsoft 365 that your team can use to assist in the discovery of security and compliance risks. In addition to resources that identify risk, you must also collect a list of methods that are used to implement and affect policy implementation.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Your team will present a list of resources and methods to the CISO and be able to describe how each can be used to protect or manage the organization’s security and compliance requirements.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Identify and describe built-in Microsoft tools for analyzing the organizations security and compliance posture.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Identify tools or locations used to implement security and compliance improvements.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9</a:t>
            </a:fld>
            <a:endParaRPr lang="en-US"/>
          </a:p>
        </p:txBody>
      </p:sp>
    </p:spTree>
    <p:extLst>
      <p:ext uri="{BB962C8B-B14F-4D97-AF65-F5344CB8AC3E}">
        <p14:creationId xmlns:p14="http://schemas.microsoft.com/office/powerpoint/2010/main" val="384495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2 – Make it better</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a:r>
              <a:rPr lang="en-US" b="0" i="0">
                <a:effectLst/>
              </a:rPr>
              <a:t>Now that your team has identified many of the different tools you have for reporting security improvements and places where you can go to implement those improvements, your CISO has work the team need to get done. </a:t>
            </a:r>
          </a:p>
          <a:p>
            <a:pPr algn="l"/>
            <a:r>
              <a:rPr lang="en-US" b="0" i="0">
                <a:effectLst/>
              </a:rPr>
              <a:t>In this challenge your team will identify the first 10-15 improvement actions found in your company’s Microsoft 365 secure score and work together to address them.  </a:t>
            </a:r>
          </a:p>
          <a:p>
            <a:r>
              <a:rPr lang="en-US"/>
              <a:t>Additionally, the </a:t>
            </a:r>
            <a:r>
              <a:rPr lang="en-US" b="0" i="0">
                <a:effectLst/>
              </a:rPr>
              <a:t>CIO </a:t>
            </a:r>
            <a:r>
              <a:rPr lang="en-US"/>
              <a:t>and CISO want to </a:t>
            </a:r>
            <a:r>
              <a:rPr lang="en-US" b="0" i="0">
                <a:effectLst/>
              </a:rPr>
              <a:t>be </a:t>
            </a:r>
            <a:r>
              <a:rPr lang="en-US"/>
              <a:t>sure MFA is used and no legacy </a:t>
            </a:r>
            <a:r>
              <a:rPr lang="en-US" b="0" i="0">
                <a:effectLst/>
              </a:rPr>
              <a:t>authentication.</a:t>
            </a:r>
            <a:r>
              <a:rPr lang="en-US"/>
              <a:t> </a:t>
            </a:r>
          </a:p>
          <a:p>
            <a:r>
              <a:rPr lang="en-US"/>
              <a:t>The company's license subscriptions need to be updated as well to take advantage of</a:t>
            </a:r>
            <a:r>
              <a:rPr lang="en-US" b="0" i="0">
                <a:effectLst/>
              </a:rPr>
              <a:t> additional </a:t>
            </a:r>
            <a:r>
              <a:rPr lang="en-US"/>
              <a:t>features and functionality that </a:t>
            </a:r>
            <a:r>
              <a:rPr lang="en-US" b="0" i="0">
                <a:effectLst/>
              </a:rPr>
              <a:t>will be</a:t>
            </a:r>
            <a:r>
              <a:rPr lang="en-US"/>
              <a:t> deployed</a:t>
            </a:r>
            <a:r>
              <a:rPr lang="en-US" b="0" i="0">
                <a:effectLst/>
              </a:rPr>
              <a:t>.</a:t>
            </a:r>
            <a:endParaRPr lang="en-US"/>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native Microsoft 365 and Azure tools to report on the current security posture.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Complete 10-12 improvement actions identified in the report.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Implement business requirements related to SaaS that will enhance security.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10</a:t>
            </a:fld>
            <a:endParaRPr lang="en-US"/>
          </a:p>
        </p:txBody>
      </p:sp>
    </p:spTree>
    <p:extLst>
      <p:ext uri="{BB962C8B-B14F-4D97-AF65-F5344CB8AC3E}">
        <p14:creationId xmlns:p14="http://schemas.microsoft.com/office/powerpoint/2010/main" val="1236469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rPr>
              <a:t>In the first challenge, your team identified tools the organization can use to support the improvement and implementation of its regulatory and compliance goals in addition to security and identity protections.  </a:t>
            </a:r>
          </a:p>
          <a:p>
            <a:pPr algn="l"/>
            <a:r>
              <a:rPr lang="en-US" b="0" i="0">
                <a:effectLst/>
              </a:rPr>
              <a:t>During this challenge, your team will work with Compliance Manager assessments, create assessments using available assessment templates and use identified improvement actions to help align the company with regulatory requirements. </a:t>
            </a:r>
          </a:p>
          <a:p>
            <a:r>
              <a:rPr lang="en-US"/>
              <a:t>To prepare for planned monitoring, the team will also deploy Azure Sentinel.</a:t>
            </a:r>
            <a:r>
              <a:rPr lang="en-US" sz="1800" dirty="0">
                <a:solidFill>
                  <a:srgbClr val="000000"/>
                </a:solidFill>
                <a:latin typeface="Calibri"/>
                <a:cs typeface="Calibri"/>
              </a:rPr>
              <a:t> </a:t>
            </a:r>
            <a:endParaRPr lang="en-US" dirty="0">
              <a:solidFill>
                <a:srgbClr val="000000"/>
              </a:solidFill>
              <a:latin typeface="Segoe UI"/>
              <a:cs typeface="Segoe UI"/>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the Microsoft 365 compliance manager and identify compliance risk.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regulatory compliance templates to identify recommended remediations and apply controls.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11</a:t>
            </a:fld>
            <a:endParaRPr lang="en-US"/>
          </a:p>
        </p:txBody>
      </p:sp>
    </p:spTree>
    <p:extLst>
      <p:ext uri="{BB962C8B-B14F-4D97-AF65-F5344CB8AC3E}">
        <p14:creationId xmlns:p14="http://schemas.microsoft.com/office/powerpoint/2010/main" val="66795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So far, you’re team has been able to address some of the security and compliance concerns and implemented improvements to increase Contoso Mortgage’s protective posture.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The CIO is concerned about customer data not being properly handled and being exfiltrated from the organization, both intentionally and unintentionally.  This data is composed of PII, bank account information, and credit card information.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Your team must implement measures designed to protect the company's data and mark it in accordance with company policy.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Implement data loss prevention policies.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Automatically protect sensitive items using labels.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Create notifications about risky behavior.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12</a:t>
            </a:fld>
            <a:endParaRPr lang="en-US"/>
          </a:p>
        </p:txBody>
      </p:sp>
    </p:spTree>
    <p:extLst>
      <p:ext uri="{BB962C8B-B14F-4D97-AF65-F5344CB8AC3E}">
        <p14:creationId xmlns:p14="http://schemas.microsoft.com/office/powerpoint/2010/main" val="3885467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884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324054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990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1052382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3173392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2199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56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10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38638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4379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903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61754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889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9" name="Picture 8" descr="A picture containing object, wire&#10;&#10;Description automatically generated">
            <a:extLst>
              <a:ext uri="{FF2B5EF4-FFF2-40B4-BE49-F238E27FC236}">
                <a16:creationId xmlns:a16="http://schemas.microsoft.com/office/drawing/2014/main" id="{29146B92-98F3-48FC-B349-6E5499B772EC}"/>
              </a:ext>
            </a:extLst>
          </p:cNvPr>
          <p:cNvPicPr>
            <a:picLocks noChangeAspect="1"/>
          </p:cNvPicPr>
          <p:nvPr userDrawn="1"/>
        </p:nvPicPr>
        <p:blipFill rotWithShape="1">
          <a:blip r:embed="rId2">
            <a:alphaModFix amt="50000"/>
          </a:blip>
          <a:srcRect l="78041" t="23268" r="-718" b="27389"/>
          <a:stretch/>
        </p:blipFill>
        <p:spPr>
          <a:xfrm>
            <a:off x="9152826" y="-1"/>
            <a:ext cx="3029692" cy="685800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429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842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803326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2224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892796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3888681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1731148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7708109"/>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680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8269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56866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6650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682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3950982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1922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073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2230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9741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7273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535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9219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23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1591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7880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731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491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4904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023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4256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59140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1239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362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476690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462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16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0409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346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908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417783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55102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27167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37127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1183877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2146216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016228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67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35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0265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85051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598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28302379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677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275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469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958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2468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828489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7285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6941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84254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261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9218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27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7242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3629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4828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22912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17187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229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2200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0322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546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423999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74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3257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273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715704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27172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317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2/5/2021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21401590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EED0674D-0DCF-439C-8F7D-357F99E110E0}"/>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004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69D2D148-2B53-45FC-925F-72632F92655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818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794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6B3A9ED8-F3AF-4101-97ED-37FAA28989FC}"/>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7A822A4-8412-44CE-9668-D08A89F32DC9}"/>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5EDC16A2-AD1F-4929-8BCA-DBB6837DF7FF}"/>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EF0F9D29-D5B2-4F9D-8A02-C4FBF59DAAD6}"/>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42370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33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9" name="Rectangle 8">
            <a:extLst>
              <a:ext uri="{FF2B5EF4-FFF2-40B4-BE49-F238E27FC236}">
                <a16:creationId xmlns:a16="http://schemas.microsoft.com/office/drawing/2014/main" id="{45292514-2457-40F8-A02B-7B591B3200C8}"/>
              </a:ext>
            </a:extLst>
          </p:cNvPr>
          <p:cNvSpPr/>
          <p:nvPr userDrawn="1"/>
        </p:nvSpPr>
        <p:spPr>
          <a:xfrm>
            <a:off x="4673600" y="3629848"/>
            <a:ext cx="5715000" cy="19203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6804EC3-0849-4610-A436-6DD9884A413F}"/>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D82BF612-F7E2-445B-9E11-D532F46468CC}"/>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4" name="Picture 3">
            <a:extLst>
              <a:ext uri="{FF2B5EF4-FFF2-40B4-BE49-F238E27FC236}">
                <a16:creationId xmlns:a16="http://schemas.microsoft.com/office/drawing/2014/main" id="{EAA84E4D-E047-4475-9422-9E03721A8A05}"/>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953792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E6E6E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10242948" y="585788"/>
            <a:ext cx="1366440" cy="292608"/>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rgbClr val="2F2F2F"/>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spTree>
    <p:extLst>
      <p:ext uri="{BB962C8B-B14F-4D97-AF65-F5344CB8AC3E}">
        <p14:creationId xmlns:p14="http://schemas.microsoft.com/office/powerpoint/2010/main" val="274299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4" name="Picture 13" descr="Diagram&#10;&#10;Description automatically generated">
            <a:extLst>
              <a:ext uri="{FF2B5EF4-FFF2-40B4-BE49-F238E27FC236}">
                <a16:creationId xmlns:a16="http://schemas.microsoft.com/office/drawing/2014/main" id="{D663F9E4-9D99-43AA-B8E1-955D9C1D06C6}"/>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5" name="Straight Connector 14">
            <a:extLst>
              <a:ext uri="{FF2B5EF4-FFF2-40B4-BE49-F238E27FC236}">
                <a16:creationId xmlns:a16="http://schemas.microsoft.com/office/drawing/2014/main" id="{8CA205A0-2662-41E2-BD2F-DEAB0A4DA326}"/>
              </a:ext>
            </a:extLst>
          </p:cNvPr>
          <p:cNvCxnSpPr>
            <a:cxnSpLocks/>
          </p:cNvCxnSpPr>
          <p:nvPr userDrawn="1"/>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08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2" name="Picture 11" descr="Diagram&#10;&#10;Description automatically generated">
            <a:extLst>
              <a:ext uri="{FF2B5EF4-FFF2-40B4-BE49-F238E27FC236}">
                <a16:creationId xmlns:a16="http://schemas.microsoft.com/office/drawing/2014/main" id="{49527F31-9C8B-41DA-9849-077455570FAC}"/>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030265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39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5" name="MS logo gray - EMF" descr="Microsoft logo, gray text version">
            <a:extLst>
              <a:ext uri="{FF2B5EF4-FFF2-40B4-BE49-F238E27FC236}">
                <a16:creationId xmlns:a16="http://schemas.microsoft.com/office/drawing/2014/main" id="{B2FB9BFD-8BC7-4056-BD84-FC5B8F75FC5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2" name="Picture 1" descr="Diagram&#10;&#10;Description automatically generated">
            <a:extLst>
              <a:ext uri="{FF2B5EF4-FFF2-40B4-BE49-F238E27FC236}">
                <a16:creationId xmlns:a16="http://schemas.microsoft.com/office/drawing/2014/main" id="{1BE6D21C-A68F-4D9F-BAB7-877D79F89AF3}"/>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410852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80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15AFC358-C08A-4D84-B76D-6EB1426E9C6D}"/>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8406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object, wire&#10;&#10;Description automatically generated">
            <a:extLst>
              <a:ext uri="{FF2B5EF4-FFF2-40B4-BE49-F238E27FC236}">
                <a16:creationId xmlns:a16="http://schemas.microsoft.com/office/drawing/2014/main" id="{081DDF33-20C5-48CB-B5C1-031531F5EA69}"/>
              </a:ext>
            </a:extLst>
          </p:cNvPr>
          <p:cNvPicPr>
            <a:picLocks noChangeAspect="1"/>
          </p:cNvPicPr>
          <p:nvPr userDrawn="1"/>
        </p:nvPicPr>
        <p:blipFill rotWithShape="1">
          <a:blip r:embed="rId2">
            <a:alphaModFix amt="3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404658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buClr>
                <a:schemeClr val="accent3"/>
              </a:buClr>
              <a:buFont typeface="Courier New" panose="02070309020205020404" pitchFamily="49" charset="0"/>
              <a:buChar char="o"/>
              <a:defRPr/>
            </a:lvl1pPr>
            <a:lvl2pPr>
              <a:buClr>
                <a:schemeClr val="accent3"/>
              </a:buClr>
              <a:buFont typeface="Arial" panose="020B0604020202020204" pitchFamily="34" charset="0"/>
              <a:buChar char="•"/>
              <a:defRPr/>
            </a:lvl2pPr>
            <a:lvl3pPr>
              <a:buClr>
                <a:schemeClr val="accent3"/>
              </a:buClr>
              <a:buFont typeface="Arial" panose="020B0604020202020204" pitchFamily="34" charset="0"/>
              <a:buChar char="•"/>
              <a:defRPr/>
            </a:lvl3pPr>
            <a:lvl4pPr>
              <a:buClr>
                <a:schemeClr val="accent3"/>
              </a:buClr>
              <a:buFont typeface="Arial" panose="020B0604020202020204" pitchFamily="34" charset="0"/>
              <a:buChar char="•"/>
              <a:defRPr/>
            </a:lvl4pPr>
            <a:lvl5pPr>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buClr>
                <a:schemeClr val="accent3"/>
              </a:buClr>
              <a:buFont typeface="Courier New" panose="02070309020205020404" pitchFamily="49" charset="0"/>
              <a:buChar char="o"/>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485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6871E95E-D306-4FD5-9D47-6EA57CC6B28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312722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96679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25201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2" name="Picture 1" descr="A picture containing object, wire&#10;&#10;Description automatically generated">
            <a:extLst>
              <a:ext uri="{FF2B5EF4-FFF2-40B4-BE49-F238E27FC236}">
                <a16:creationId xmlns:a16="http://schemas.microsoft.com/office/drawing/2014/main" id="{959BCF31-289E-486B-9409-C6C560FA49A9}"/>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2846924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578758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304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6490808"/>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205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96835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grpSp>
        <p:nvGrpSpPr>
          <p:cNvPr id="10" name="Group 9">
            <a:extLst>
              <a:ext uri="{FF2B5EF4-FFF2-40B4-BE49-F238E27FC236}">
                <a16:creationId xmlns:a16="http://schemas.microsoft.com/office/drawing/2014/main" id="{C0C8172F-E304-465B-A97A-66EFB9EA657E}"/>
              </a:ext>
            </a:extLst>
          </p:cNvPr>
          <p:cNvGrpSpPr/>
          <p:nvPr userDrawn="1"/>
        </p:nvGrpSpPr>
        <p:grpSpPr>
          <a:xfrm>
            <a:off x="0" y="1025532"/>
            <a:ext cx="4305635" cy="98740"/>
            <a:chOff x="0" y="1025532"/>
            <a:chExt cx="4305635" cy="98740"/>
          </a:xfrm>
        </p:grpSpPr>
        <p:cxnSp>
          <p:nvCxnSpPr>
            <p:cNvPr id="11" name="Straight Connector 10">
              <a:extLst>
                <a:ext uri="{FF2B5EF4-FFF2-40B4-BE49-F238E27FC236}">
                  <a16:creationId xmlns:a16="http://schemas.microsoft.com/office/drawing/2014/main" id="{ED91AEA3-33F1-430B-AE67-BF483178C97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2D2CCAA-1922-4A4D-BCF0-8090285BF100}"/>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0447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830059"/>
            <a:ext cx="4158362" cy="12941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7" name="Group 6">
            <a:extLst>
              <a:ext uri="{FF2B5EF4-FFF2-40B4-BE49-F238E27FC236}">
                <a16:creationId xmlns:a16="http://schemas.microsoft.com/office/drawing/2014/main" id="{A627818D-1087-4753-A1DB-1F7EB3A8E964}"/>
              </a:ext>
            </a:extLst>
          </p:cNvPr>
          <p:cNvGrpSpPr/>
          <p:nvPr userDrawn="1"/>
        </p:nvGrpSpPr>
        <p:grpSpPr>
          <a:xfrm>
            <a:off x="0" y="3280499"/>
            <a:ext cx="4305635" cy="98740"/>
            <a:chOff x="0" y="1025532"/>
            <a:chExt cx="4305635" cy="98740"/>
          </a:xfrm>
        </p:grpSpPr>
        <p:cxnSp>
          <p:nvCxnSpPr>
            <p:cNvPr id="8" name="Straight Connector 7">
              <a:extLst>
                <a:ext uri="{FF2B5EF4-FFF2-40B4-BE49-F238E27FC236}">
                  <a16:creationId xmlns:a16="http://schemas.microsoft.com/office/drawing/2014/main" id="{F417FAA8-5BFA-4051-833C-29988134B910}"/>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21A76EC-86CE-496D-8D0C-53B77CBF5E3A}"/>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8688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2" name="Picture 1">
            <a:extLst>
              <a:ext uri="{FF2B5EF4-FFF2-40B4-BE49-F238E27FC236}">
                <a16:creationId xmlns:a16="http://schemas.microsoft.com/office/drawing/2014/main" id="{854D6168-F269-45E0-AF21-7EC0B93F915F}"/>
              </a:ext>
            </a:extLst>
          </p:cNvPr>
          <p:cNvPicPr>
            <a:picLocks noChangeAspect="1"/>
          </p:cNvPicPr>
          <p:nvPr userDrawn="1"/>
        </p:nvPicPr>
        <p:blipFill rotWithShape="1">
          <a:blip r:embed="rId3"/>
          <a:srcRect l="28506" t="1" r="-3766" b="-36417"/>
          <a:stretch/>
        </p:blipFill>
        <p:spPr>
          <a:xfrm>
            <a:off x="0" y="145540"/>
            <a:ext cx="4445181" cy="683576"/>
          </a:xfrm>
          <a:prstGeom prst="rect">
            <a:avLst/>
          </a:prstGeom>
        </p:spPr>
      </p:pic>
    </p:spTree>
    <p:extLst>
      <p:ext uri="{BB962C8B-B14F-4D97-AF65-F5344CB8AC3E}">
        <p14:creationId xmlns:p14="http://schemas.microsoft.com/office/powerpoint/2010/main" val="11381609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4632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51294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6183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1813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058902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377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2340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0204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6983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745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427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29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510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154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descr="A picture containing object, wire&#10;&#10;Description automatically generated">
            <a:extLst>
              <a:ext uri="{FF2B5EF4-FFF2-40B4-BE49-F238E27FC236}">
                <a16:creationId xmlns:a16="http://schemas.microsoft.com/office/drawing/2014/main" id="{E380E35D-0EF6-4212-ACE5-6BBB7F8147C4}"/>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66759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152659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363F8008-B28F-4A48-8A64-1716E633416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33F2002B-B7F0-4A9C-9B99-3811E7418EE3}"/>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5215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856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picture containing object, wire&#10;&#10;Description automatically generated">
            <a:extLst>
              <a:ext uri="{FF2B5EF4-FFF2-40B4-BE49-F238E27FC236}">
                <a16:creationId xmlns:a16="http://schemas.microsoft.com/office/drawing/2014/main" id="{6AC91185-58DD-4722-BD5C-2B9208144640}"/>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4098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733FE470-05A7-4EBC-AE74-72ABDF9BA8A3}"/>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40A15D-0759-4795-B9E0-1DD6AAEF0181}"/>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683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65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56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974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icture containing object, wire&#10;&#10;Description automatically generated">
            <a:extLst>
              <a:ext uri="{FF2B5EF4-FFF2-40B4-BE49-F238E27FC236}">
                <a16:creationId xmlns:a16="http://schemas.microsoft.com/office/drawing/2014/main" id="{D35EEEC1-D8BC-418C-A386-B1643D501FFE}"/>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043858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3928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292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emf"/><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image" Target="../media/image1.emf"/><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theme" Target="../theme/theme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9466402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814" r:id="rId9"/>
    <p:sldLayoutId id="2147483772" r:id="rId10"/>
    <p:sldLayoutId id="2147483773" r:id="rId11"/>
    <p:sldLayoutId id="2147483774"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805" r:id="rId42"/>
    <p:sldLayoutId id="2147483806" r:id="rId43"/>
    <p:sldLayoutId id="2147483807" r:id="rId44"/>
    <p:sldLayoutId id="2147483808" r:id="rId45"/>
    <p:sldLayoutId id="2147483809" r:id="rId46"/>
    <p:sldLayoutId id="2147483810" r:id="rId47"/>
    <p:sldLayoutId id="2147483811" r:id="rId48"/>
    <p:sldLayoutId id="2147483812" r:id="rId49"/>
    <p:sldLayoutId id="214748381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382493518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 id="214748386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47375731"/>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2" r:id="rId45"/>
    <p:sldLayoutId id="2147483913" r:id="rId46"/>
    <p:sldLayoutId id="2147483914" r:id="rId47"/>
    <p:sldLayoutId id="21474839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OHCoachMaterials/SCI" TargetMode="Externa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3.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6155531"/>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p>
          <a:p>
            <a:pPr marL="457200" indent="-457200">
              <a:buFont typeface="+mj-lt"/>
              <a:buAutoNum type="arabicPeriod" startAt="2"/>
            </a:pPr>
            <a:endParaRPr lang="en-US" sz="2000" b="1" u="sng" dirty="0">
              <a:solidFill>
                <a:schemeClr val="accent1"/>
              </a:solidFill>
            </a:endParaRPr>
          </a:p>
          <a:p>
            <a:pPr algn="l"/>
            <a:endParaRPr lang="en-US" sz="2000" dirty="0"/>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09EFF3-F417-4710-9CAA-B2D8E6664AA7}"/>
              </a:ext>
            </a:extLst>
          </p:cNvPr>
          <p:cNvSpPr>
            <a:spLocks noGrp="1"/>
          </p:cNvSpPr>
          <p:nvPr>
            <p:ph type="title"/>
          </p:nvPr>
        </p:nvSpPr>
        <p:spPr>
          <a:xfrm>
            <a:off x="584200" y="457200"/>
            <a:ext cx="7440582" cy="926407"/>
          </a:xfrm>
        </p:spPr>
        <p:txBody>
          <a:bodyPr/>
          <a:lstStyle/>
          <a:p>
            <a:r>
              <a:rPr lang="en-US"/>
              <a:t>Challenge 2 - Make it better </a:t>
            </a:r>
            <a:br>
              <a:rPr lang="en-US"/>
            </a:br>
            <a:endParaRPr lang="en-US"/>
          </a:p>
        </p:txBody>
      </p:sp>
      <p:sp>
        <p:nvSpPr>
          <p:cNvPr id="4" name="TextBox 3">
            <a:extLst>
              <a:ext uri="{FF2B5EF4-FFF2-40B4-BE49-F238E27FC236}">
                <a16:creationId xmlns:a16="http://schemas.microsoft.com/office/drawing/2014/main" id="{E90211B2-7CE7-4EBE-84F9-92203A8312B3}"/>
              </a:ext>
            </a:extLst>
          </p:cNvPr>
          <p:cNvSpPr txBox="1"/>
          <p:nvPr/>
        </p:nvSpPr>
        <p:spPr>
          <a:xfrm>
            <a:off x="425823" y="4437529"/>
            <a:ext cx="11766177" cy="1323439"/>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native Microsoft 365 and Azure tools to report on the current security posture. </a:t>
            </a:r>
          </a:p>
          <a:p>
            <a:pPr marL="342900" indent="-342900" algn="l" rtl="0" fontAlgn="base">
              <a:buFont typeface="Arial" panose="020B0604020202020204" pitchFamily="34" charset="0"/>
              <a:buChar char="•"/>
            </a:pPr>
            <a:r>
              <a:rPr lang="en-US" sz="2000" b="0" i="0">
                <a:effectLst/>
                <a:ea typeface="游明朝"/>
              </a:rPr>
              <a:t>Complete </a:t>
            </a:r>
            <a:r>
              <a:rPr lang="en-US" sz="2000">
                <a:ea typeface="游明朝"/>
              </a:rPr>
              <a:t>10-15</a:t>
            </a:r>
            <a:r>
              <a:rPr lang="en-US" sz="2000" b="0" i="0">
                <a:effectLst/>
                <a:ea typeface="游明朝"/>
              </a:rPr>
              <a:t> improvement actions identified in the report. </a:t>
            </a:r>
            <a:endParaRPr lang="en-US" sz="2000" b="0" i="0">
              <a:effectLst/>
              <a:ea typeface="游明朝"/>
              <a:cs typeface="Segoe UI"/>
            </a:endParaRP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Implement business requirements related to SaaS that will enhance security. </a:t>
            </a:r>
          </a:p>
        </p:txBody>
      </p:sp>
      <p:sp>
        <p:nvSpPr>
          <p:cNvPr id="5" name="TextBox 4">
            <a:extLst>
              <a:ext uri="{FF2B5EF4-FFF2-40B4-BE49-F238E27FC236}">
                <a16:creationId xmlns:a16="http://schemas.microsoft.com/office/drawing/2014/main" id="{ACE50469-4472-4DA6-A82F-AF32D2C52E4C}"/>
              </a:ext>
            </a:extLst>
          </p:cNvPr>
          <p:cNvSpPr txBox="1"/>
          <p:nvPr/>
        </p:nvSpPr>
        <p:spPr>
          <a:xfrm>
            <a:off x="425822" y="1523999"/>
            <a:ext cx="11766177" cy="2554545"/>
          </a:xfrm>
          <a:prstGeom prst="rect">
            <a:avLst/>
          </a:prstGeom>
          <a:noFill/>
        </p:spPr>
        <p:txBody>
          <a:bodyPr wrap="square" lIns="91440" tIns="45720" rIns="91440" bIns="45720" anchor="t">
            <a:spAutoFit/>
          </a:bodyPr>
          <a:lstStyle/>
          <a:p>
            <a:pPr algn="l" rtl="0" fontAlgn="base"/>
            <a:r>
              <a:rPr lang="en-US" sz="2000" b="0" i="0" dirty="0">
                <a:effectLst/>
              </a:rPr>
              <a:t>Now that your team has identified many of the different tools you have for reporting security improvements and places where you can go to implement those improvements, your CISO has work the team need to get done. </a:t>
            </a:r>
          </a:p>
          <a:p>
            <a:pPr algn="l" rtl="0" fontAlgn="base"/>
            <a:r>
              <a:rPr lang="en-US" sz="2000" b="0" i="0" dirty="0">
                <a:effectLst/>
              </a:rPr>
              <a:t>In this challenge your team will identify the first 10-15 improvement actions found in your company’s Microsoft 365 secure score and work together to address them.  </a:t>
            </a:r>
          </a:p>
          <a:p>
            <a:pPr fontAlgn="base"/>
            <a:r>
              <a:rPr lang="en-US" sz="2000"/>
              <a:t>Additionally, the CIO and CISO want to be sure MFA is used and no legacy authentication</a:t>
            </a:r>
            <a:r>
              <a:rPr lang="en-US" sz="2000" b="0" i="0">
                <a:effectLst/>
              </a:rPr>
              <a:t>. </a:t>
            </a:r>
            <a:endParaRPr lang="en-US" sz="2000">
              <a:ea typeface="游明朝" panose="02020400000000000000" pitchFamily="18" charset="-128"/>
            </a:endParaRPr>
          </a:p>
          <a:p>
            <a:r>
              <a:rPr lang="en-US" sz="2000">
                <a:ea typeface="游明朝"/>
                <a:cs typeface="Segoe UI"/>
              </a:rPr>
              <a:t>The company's license subscriptions need to be updated as well to take advantage of additional features and functionality that will be deployed.</a:t>
            </a:r>
            <a:endParaRPr lang="en-US" sz="2000" b="0" i="0" dirty="0">
              <a:effectLst/>
              <a:ea typeface="游明朝" panose="02020400000000000000" pitchFamily="18" charset="-128"/>
              <a:cs typeface="Segoe UI"/>
            </a:endParaRPr>
          </a:p>
        </p:txBody>
      </p:sp>
    </p:spTree>
    <p:extLst>
      <p:ext uri="{BB962C8B-B14F-4D97-AF65-F5344CB8AC3E}">
        <p14:creationId xmlns:p14="http://schemas.microsoft.com/office/powerpoint/2010/main" val="7495081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3 - Regulators, mount-up</a:t>
            </a:r>
          </a:p>
        </p:txBody>
      </p:sp>
      <p:sp>
        <p:nvSpPr>
          <p:cNvPr id="4" name="TextBox 3">
            <a:extLst>
              <a:ext uri="{FF2B5EF4-FFF2-40B4-BE49-F238E27FC236}">
                <a16:creationId xmlns:a16="http://schemas.microsoft.com/office/drawing/2014/main" id="{824528FF-CF14-4810-99A5-A7F27B219662}"/>
              </a:ext>
            </a:extLst>
          </p:cNvPr>
          <p:cNvSpPr txBox="1"/>
          <p:nvPr/>
        </p:nvSpPr>
        <p:spPr>
          <a:xfrm>
            <a:off x="425823" y="4437529"/>
            <a:ext cx="11766177" cy="1015663"/>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the Microsoft 365 compliance manager and identify compliance risk.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regulatory compliance templates to identify recommended remediations and apply controls. </a:t>
            </a:r>
          </a:p>
        </p:txBody>
      </p:sp>
      <p:sp>
        <p:nvSpPr>
          <p:cNvPr id="5" name="TextBox 4">
            <a:extLst>
              <a:ext uri="{FF2B5EF4-FFF2-40B4-BE49-F238E27FC236}">
                <a16:creationId xmlns:a16="http://schemas.microsoft.com/office/drawing/2014/main" id="{06CDC899-3037-4738-A9D5-FAC66A010DF7}"/>
              </a:ext>
            </a:extLst>
          </p:cNvPr>
          <p:cNvSpPr txBox="1"/>
          <p:nvPr/>
        </p:nvSpPr>
        <p:spPr>
          <a:xfrm>
            <a:off x="425822" y="1523999"/>
            <a:ext cx="11766177" cy="2246769"/>
          </a:xfrm>
          <a:prstGeom prst="rect">
            <a:avLst/>
          </a:prstGeom>
          <a:noFill/>
        </p:spPr>
        <p:txBody>
          <a:bodyPr wrap="square" lIns="91440" tIns="45720" rIns="91440" bIns="45720" anchor="t">
            <a:spAutoFit/>
          </a:bodyPr>
          <a:lstStyle/>
          <a:p>
            <a:pPr algn="l" rtl="0" fontAlgn="base"/>
            <a:r>
              <a:rPr lang="en-US" sz="2000" b="0" i="0" dirty="0">
                <a:effectLst/>
              </a:rPr>
              <a:t>In the first challenge, your team identified tools the organization can use to support the improvement and implementation of its regulatory and compliance goals in addition to security and identity protections.  </a:t>
            </a:r>
          </a:p>
          <a:p>
            <a:pPr algn="l" rtl="0" fontAlgn="base"/>
            <a:r>
              <a:rPr lang="en-US" sz="2000" b="0" i="0" dirty="0">
                <a:effectLst/>
              </a:rPr>
              <a:t>During this challenge, your team will work with Compliance Manager assessments, create assessments using available assessment templates and use identified improvement actions to help align the company with regulatory requirements. </a:t>
            </a:r>
          </a:p>
          <a:p>
            <a:r>
              <a:rPr lang="en-US" sz="2000">
                <a:cs typeface="Segoe UI"/>
              </a:rPr>
              <a:t>To prepare for planned monitoring, the team will also deploy Azure Sentinel.</a:t>
            </a:r>
            <a:endParaRPr lang="en-US" sz="2000" dirty="0">
              <a:cs typeface="Segoe UI"/>
            </a:endParaRPr>
          </a:p>
        </p:txBody>
      </p:sp>
    </p:spTree>
    <p:extLst>
      <p:ext uri="{BB962C8B-B14F-4D97-AF65-F5344CB8AC3E}">
        <p14:creationId xmlns:p14="http://schemas.microsoft.com/office/powerpoint/2010/main" val="38859898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4 -  Treat our data right</a:t>
            </a:r>
          </a:p>
        </p:txBody>
      </p:sp>
      <p:sp>
        <p:nvSpPr>
          <p:cNvPr id="4" name="TextBox 3">
            <a:extLst>
              <a:ext uri="{FF2B5EF4-FFF2-40B4-BE49-F238E27FC236}">
                <a16:creationId xmlns:a16="http://schemas.microsoft.com/office/drawing/2014/main" id="{60799AAE-F267-4872-A07F-27A9D61A0E92}"/>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Implement data loss prevention policies.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Automatically protect sensitive items using labels.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Create notifications about risky behavior. </a:t>
            </a:r>
          </a:p>
        </p:txBody>
      </p:sp>
      <p:sp>
        <p:nvSpPr>
          <p:cNvPr id="5" name="TextBox 4">
            <a:extLst>
              <a:ext uri="{FF2B5EF4-FFF2-40B4-BE49-F238E27FC236}">
                <a16:creationId xmlns:a16="http://schemas.microsoft.com/office/drawing/2014/main" id="{2CDA9140-748C-4DC0-AFBE-375E33868715}"/>
              </a:ext>
            </a:extLst>
          </p:cNvPr>
          <p:cNvSpPr txBox="1"/>
          <p:nvPr/>
        </p:nvSpPr>
        <p:spPr>
          <a:xfrm>
            <a:off x="425822" y="1523999"/>
            <a:ext cx="11766177" cy="2246769"/>
          </a:xfrm>
          <a:prstGeom prst="rect">
            <a:avLst/>
          </a:prstGeom>
          <a:noFill/>
        </p:spPr>
        <p:txBody>
          <a:bodyPr wrap="square">
            <a:spAutoFit/>
          </a:bodyPr>
          <a:lstStyle/>
          <a:p>
            <a:pPr algn="l" rtl="0" fontAlgn="base"/>
            <a:r>
              <a:rPr lang="en-US" sz="2000" b="0" i="0" dirty="0">
                <a:effectLst/>
              </a:rPr>
              <a:t>So far, you’re team has been able to address some of the security and compliance concerns and implemented improvements to increase Contoso Mortgage’s protective posture. </a:t>
            </a:r>
          </a:p>
          <a:p>
            <a:pPr algn="l" rtl="0" fontAlgn="base"/>
            <a:r>
              <a:rPr lang="en-US" sz="2000" b="0" i="0" dirty="0">
                <a:effectLst/>
              </a:rPr>
              <a:t>The CIO is concerned about customer data not being properly handled and being exfiltrated from the organization, both intentionally and unintentionally.  This data is composed of PII, bank account information, and credit card information.  </a:t>
            </a:r>
          </a:p>
          <a:p>
            <a:pPr algn="l" rtl="0" fontAlgn="base"/>
            <a:r>
              <a:rPr lang="en-US" sz="2000" b="0" i="0" dirty="0">
                <a:effectLst/>
              </a:rPr>
              <a:t>Your team must implement measures designed to protect the company's data and mark it in accordance with company policy. </a:t>
            </a:r>
          </a:p>
        </p:txBody>
      </p:sp>
    </p:spTree>
    <p:extLst>
      <p:ext uri="{BB962C8B-B14F-4D97-AF65-F5344CB8AC3E}">
        <p14:creationId xmlns:p14="http://schemas.microsoft.com/office/powerpoint/2010/main" val="4370794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5 - It’s me, I can prove it </a:t>
            </a:r>
          </a:p>
        </p:txBody>
      </p:sp>
      <p:sp>
        <p:nvSpPr>
          <p:cNvPr id="4" name="TextBox 3">
            <a:extLst>
              <a:ext uri="{FF2B5EF4-FFF2-40B4-BE49-F238E27FC236}">
                <a16:creationId xmlns:a16="http://schemas.microsoft.com/office/drawing/2014/main" id="{E7DDA127-1EE5-4E95-8650-096AEAF7387C}"/>
              </a:ext>
            </a:extLst>
          </p:cNvPr>
          <p:cNvSpPr txBox="1"/>
          <p:nvPr/>
        </p:nvSpPr>
        <p:spPr>
          <a:xfrm>
            <a:off x="425823" y="4437529"/>
            <a:ext cx="11766177" cy="1631216"/>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Configure Azure conditional access.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Using Azure identity protection.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Enable multi-factor authentication for all users.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Deploy Azure Privileged Identity Management (PIM) </a:t>
            </a:r>
          </a:p>
        </p:txBody>
      </p:sp>
      <p:sp>
        <p:nvSpPr>
          <p:cNvPr id="5" name="TextBox 4">
            <a:extLst>
              <a:ext uri="{FF2B5EF4-FFF2-40B4-BE49-F238E27FC236}">
                <a16:creationId xmlns:a16="http://schemas.microsoft.com/office/drawing/2014/main" id="{3B28131E-1E96-463F-B65E-87A38ADE4BAC}"/>
              </a:ext>
            </a:extLst>
          </p:cNvPr>
          <p:cNvSpPr txBox="1"/>
          <p:nvPr/>
        </p:nvSpPr>
        <p:spPr>
          <a:xfrm>
            <a:off x="425822" y="1523999"/>
            <a:ext cx="11766177" cy="2246769"/>
          </a:xfrm>
          <a:prstGeom prst="rect">
            <a:avLst/>
          </a:prstGeom>
          <a:noFill/>
        </p:spPr>
        <p:txBody>
          <a:bodyPr wrap="square" lIns="91440" tIns="45720" rIns="91440" bIns="45720" anchor="t">
            <a:spAutoFit/>
          </a:bodyPr>
          <a:lstStyle/>
          <a:p>
            <a:r>
              <a:rPr lang="en-US" sz="2000" b="0" i="0">
                <a:effectLst/>
                <a:ea typeface="+mn-lt"/>
                <a:cs typeface="+mn-lt"/>
              </a:rPr>
              <a:t>Contoso</a:t>
            </a:r>
            <a:r>
              <a:rPr lang="en-US" sz="2000">
                <a:ea typeface="+mn-lt"/>
                <a:cs typeface="+mn-lt"/>
              </a:rPr>
              <a:t> </a:t>
            </a:r>
            <a:r>
              <a:rPr lang="en-US" sz="2000" b="0" i="0">
                <a:effectLst/>
                <a:ea typeface="+mn-lt"/>
                <a:cs typeface="+mn-lt"/>
              </a:rPr>
              <a:t>Mortgage</a:t>
            </a:r>
            <a:r>
              <a:rPr lang="en-US" sz="2000">
                <a:ea typeface="+mn-lt"/>
                <a:cs typeface="+mn-lt"/>
              </a:rPr>
              <a:t> </a:t>
            </a:r>
            <a:r>
              <a:rPr lang="en-US" sz="2000" b="0" i="0">
                <a:effectLst/>
                <a:ea typeface="+mn-lt"/>
                <a:cs typeface="+mn-lt"/>
              </a:rPr>
              <a:t>has</a:t>
            </a:r>
            <a:r>
              <a:rPr lang="en-US" sz="2000">
                <a:ea typeface="+mn-lt"/>
                <a:cs typeface="+mn-lt"/>
              </a:rPr>
              <a:t> </a:t>
            </a:r>
            <a:r>
              <a:rPr lang="en-US" sz="2000" b="0" i="0">
                <a:effectLst/>
                <a:ea typeface="+mn-lt"/>
                <a:cs typeface="+mn-lt"/>
              </a:rPr>
              <a:t>already</a:t>
            </a:r>
            <a:r>
              <a:rPr lang="en-US" sz="2000">
                <a:ea typeface="+mn-lt"/>
                <a:cs typeface="+mn-lt"/>
              </a:rPr>
              <a:t> </a:t>
            </a:r>
            <a:r>
              <a:rPr lang="en-US" sz="2000" b="0" i="0">
                <a:effectLst/>
                <a:ea typeface="+mn-lt"/>
                <a:cs typeface="+mn-lt"/>
              </a:rPr>
              <a:t>taken</a:t>
            </a:r>
            <a:r>
              <a:rPr lang="en-US" sz="2000">
                <a:ea typeface="+mn-lt"/>
                <a:cs typeface="+mn-lt"/>
              </a:rPr>
              <a:t> </a:t>
            </a:r>
            <a:r>
              <a:rPr lang="en-US" sz="2000" b="0" i="0">
                <a:effectLst/>
                <a:ea typeface="+mn-lt"/>
                <a:cs typeface="+mn-lt"/>
              </a:rPr>
              <a:t>steps</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protect</a:t>
            </a:r>
            <a:r>
              <a:rPr lang="en-US" sz="2000">
                <a:ea typeface="+mn-lt"/>
                <a:cs typeface="+mn-lt"/>
              </a:rPr>
              <a:t> </a:t>
            </a:r>
            <a:r>
              <a:rPr lang="en-US" sz="2000" b="0" i="0">
                <a:effectLst/>
                <a:ea typeface="+mn-lt"/>
                <a:cs typeface="+mn-lt"/>
              </a:rPr>
              <a:t>privileged</a:t>
            </a:r>
            <a:r>
              <a:rPr lang="en-US" sz="2000">
                <a:ea typeface="+mn-lt"/>
                <a:cs typeface="+mn-lt"/>
              </a:rPr>
              <a:t> </a:t>
            </a:r>
            <a:r>
              <a:rPr lang="en-US" sz="2000" b="0" i="0">
                <a:effectLst/>
                <a:ea typeface="+mn-lt"/>
                <a:cs typeface="+mn-lt"/>
              </a:rPr>
              <a:t>access</a:t>
            </a:r>
            <a:r>
              <a:rPr lang="en-US" sz="2000">
                <a:ea typeface="+mn-lt"/>
                <a:cs typeface="+mn-lt"/>
              </a:rPr>
              <a:t> </a:t>
            </a:r>
            <a:r>
              <a:rPr lang="en-US" sz="2000" b="0" i="0">
                <a:effectLst/>
                <a:ea typeface="+mn-lt"/>
                <a:cs typeface="+mn-lt"/>
              </a:rPr>
              <a:t>by</a:t>
            </a:r>
            <a:r>
              <a:rPr lang="en-US" sz="2000">
                <a:ea typeface="+mn-lt"/>
                <a:cs typeface="+mn-lt"/>
              </a:rPr>
              <a:t> </a:t>
            </a:r>
            <a:r>
              <a:rPr lang="en-US" sz="2000" b="0" i="0">
                <a:effectLst/>
                <a:ea typeface="+mn-lt"/>
                <a:cs typeface="+mn-lt"/>
              </a:rPr>
              <a:t>adding</a:t>
            </a:r>
            <a:r>
              <a:rPr lang="en-US" sz="2000">
                <a:ea typeface="+mn-lt"/>
                <a:cs typeface="+mn-lt"/>
              </a:rPr>
              <a:t> </a:t>
            </a:r>
            <a:r>
              <a:rPr lang="en-US" sz="2000" b="0" i="0">
                <a:effectLst/>
                <a:ea typeface="+mn-lt"/>
                <a:cs typeface="+mn-lt"/>
              </a:rPr>
              <a:t>multi-factor</a:t>
            </a:r>
            <a:r>
              <a:rPr lang="en-US" sz="2000">
                <a:ea typeface="+mn-lt"/>
                <a:cs typeface="+mn-lt"/>
              </a:rPr>
              <a:t> </a:t>
            </a:r>
            <a:r>
              <a:rPr lang="en-US" sz="2000" b="0" i="0">
                <a:effectLst/>
                <a:ea typeface="+mn-lt"/>
                <a:cs typeface="+mn-lt"/>
              </a:rPr>
              <a:t>authentication</a:t>
            </a:r>
            <a:r>
              <a:rPr lang="en-US" sz="2000">
                <a:ea typeface="+mn-lt"/>
                <a:cs typeface="+mn-lt"/>
              </a:rPr>
              <a:t> </a:t>
            </a:r>
            <a:r>
              <a:rPr lang="en-US" sz="2000" b="0" i="0">
                <a:effectLst/>
                <a:ea typeface="+mn-lt"/>
                <a:cs typeface="+mn-lt"/>
              </a:rPr>
              <a:t>(MFA)</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administrator</a:t>
            </a:r>
            <a:r>
              <a:rPr lang="en-US" sz="2000">
                <a:ea typeface="+mn-lt"/>
                <a:cs typeface="+mn-lt"/>
              </a:rPr>
              <a:t> </a:t>
            </a:r>
            <a:r>
              <a:rPr lang="en-US" sz="2000" b="0" i="0">
                <a:effectLst/>
                <a:ea typeface="+mn-lt"/>
                <a:cs typeface="+mn-lt"/>
              </a:rPr>
              <a:t>accounts.</a:t>
            </a:r>
            <a:r>
              <a:rPr lang="en-US" sz="2000">
                <a:ea typeface="+mn-lt"/>
                <a:cs typeface="+mn-lt"/>
              </a:rPr>
              <a:t> Additionally, </a:t>
            </a:r>
            <a:r>
              <a:rPr lang="en-US" sz="2000" b="0" i="0">
                <a:effectLst/>
                <a:ea typeface="+mn-lt"/>
                <a:cs typeface="+mn-lt"/>
              </a:rPr>
              <a:t>all</a:t>
            </a:r>
            <a:r>
              <a:rPr lang="en-US" sz="2000">
                <a:ea typeface="+mn-lt"/>
                <a:cs typeface="+mn-lt"/>
              </a:rPr>
              <a:t> </a:t>
            </a:r>
            <a:r>
              <a:rPr lang="en-US" sz="2000" b="0" i="0">
                <a:effectLst/>
                <a:ea typeface="+mn-lt"/>
                <a:cs typeface="+mn-lt"/>
              </a:rPr>
              <a:t>accounts</a:t>
            </a:r>
            <a:r>
              <a:rPr lang="en-US" sz="2000">
                <a:ea typeface="+mn-lt"/>
                <a:cs typeface="+mn-lt"/>
              </a:rPr>
              <a:t> should already have MFA enabled</a:t>
            </a:r>
            <a:r>
              <a:rPr lang="en-US" sz="2000" b="0" i="0">
                <a:effectLst/>
                <a:ea typeface="+mn-lt"/>
                <a:cs typeface="+mn-lt"/>
              </a:rPr>
              <a:t>.</a:t>
            </a:r>
            <a:r>
              <a:rPr lang="en-US" sz="2000">
                <a:ea typeface="+mn-lt"/>
                <a:cs typeface="+mn-lt"/>
              </a:rPr>
              <a:t> </a:t>
            </a:r>
            <a:r>
              <a:rPr lang="en-US" sz="2000" b="0" i="0">
                <a:effectLst/>
                <a:ea typeface="+mn-lt"/>
                <a:cs typeface="+mn-lt"/>
              </a:rPr>
              <a:t>The</a:t>
            </a:r>
            <a:r>
              <a:rPr lang="en-US" sz="2000">
                <a:ea typeface="+mn-lt"/>
                <a:cs typeface="+mn-lt"/>
              </a:rPr>
              <a:t> CIO wants </a:t>
            </a:r>
            <a:r>
              <a:rPr lang="en-US" sz="2000" b="0" i="0">
                <a:effectLst/>
                <a:ea typeface="+mn-lt"/>
                <a:cs typeface="+mn-lt"/>
              </a:rPr>
              <a:t>to</a:t>
            </a:r>
            <a:r>
              <a:rPr lang="en-US" sz="2000">
                <a:ea typeface="+mn-lt"/>
                <a:cs typeface="+mn-lt"/>
              </a:rPr>
              <a:t> increase the identity security be enforcing </a:t>
            </a:r>
            <a:r>
              <a:rPr lang="en-US" sz="2000" b="0" i="0">
                <a:effectLst/>
                <a:ea typeface="+mn-lt"/>
                <a:cs typeface="+mn-lt"/>
              </a:rPr>
              <a:t>MFA</a:t>
            </a:r>
            <a:r>
              <a:rPr lang="en-US" sz="2000">
                <a:ea typeface="+mn-lt"/>
                <a:cs typeface="+mn-lt"/>
              </a:rPr>
              <a:t> in certain circumstances. This will mean that </a:t>
            </a:r>
            <a:r>
              <a:rPr lang="en-US" sz="2000" b="0" i="0">
                <a:effectLst/>
                <a:ea typeface="+mn-lt"/>
                <a:cs typeface="+mn-lt"/>
              </a:rPr>
              <a:t>each</a:t>
            </a:r>
            <a:r>
              <a:rPr lang="en-US" sz="2000">
                <a:ea typeface="+mn-lt"/>
                <a:cs typeface="+mn-lt"/>
              </a:rPr>
              <a:t> </a:t>
            </a:r>
            <a:r>
              <a:rPr lang="en-US" sz="2000" b="0" i="0">
                <a:effectLst/>
                <a:ea typeface="+mn-lt"/>
                <a:cs typeface="+mn-lt"/>
              </a:rPr>
              <a:t>user</a:t>
            </a:r>
            <a:r>
              <a:rPr lang="en-US" sz="2000">
                <a:ea typeface="+mn-lt"/>
                <a:cs typeface="+mn-lt"/>
              </a:rPr>
              <a:t> </a:t>
            </a:r>
            <a:r>
              <a:rPr lang="en-US" sz="2000" b="0" i="0">
                <a:effectLst/>
                <a:ea typeface="+mn-lt"/>
                <a:cs typeface="+mn-lt"/>
              </a:rPr>
              <a:t>will</a:t>
            </a:r>
            <a:r>
              <a:rPr lang="en-US" sz="2000">
                <a:ea typeface="+mn-lt"/>
                <a:cs typeface="+mn-lt"/>
              </a:rPr>
              <a:t> </a:t>
            </a:r>
            <a:r>
              <a:rPr lang="en-US" sz="2000" b="0" i="0">
                <a:effectLst/>
                <a:ea typeface="+mn-lt"/>
                <a:cs typeface="+mn-lt"/>
              </a:rPr>
              <a:t>be</a:t>
            </a:r>
            <a:r>
              <a:rPr lang="en-US" sz="2000">
                <a:ea typeface="+mn-lt"/>
                <a:cs typeface="+mn-lt"/>
              </a:rPr>
              <a:t> </a:t>
            </a:r>
            <a:r>
              <a:rPr lang="en-US" sz="2000" b="0" i="0">
                <a:effectLst/>
                <a:ea typeface="+mn-lt"/>
                <a:cs typeface="+mn-lt"/>
              </a:rPr>
              <a:t>treated</a:t>
            </a:r>
            <a:r>
              <a:rPr lang="en-US" sz="2000">
                <a:ea typeface="+mn-lt"/>
                <a:cs typeface="+mn-lt"/>
              </a:rPr>
              <a:t> </a:t>
            </a:r>
            <a:r>
              <a:rPr lang="en-US" sz="2000" b="0" i="0">
                <a:effectLst/>
                <a:ea typeface="+mn-lt"/>
                <a:cs typeface="+mn-lt"/>
              </a:rPr>
              <a:t>differently</a:t>
            </a:r>
            <a:r>
              <a:rPr lang="en-US" sz="2000">
                <a:ea typeface="+mn-lt"/>
                <a:cs typeface="+mn-lt"/>
              </a:rPr>
              <a:t> </a:t>
            </a:r>
            <a:r>
              <a:rPr lang="en-US" sz="2000" b="0" i="0">
                <a:effectLst/>
                <a:ea typeface="+mn-lt"/>
                <a:cs typeface="+mn-lt"/>
              </a:rPr>
              <a:t>during</a:t>
            </a:r>
            <a:r>
              <a:rPr lang="en-US" sz="2000">
                <a:ea typeface="+mn-lt"/>
                <a:cs typeface="+mn-lt"/>
              </a:rPr>
              <a:t> </a:t>
            </a:r>
            <a:r>
              <a:rPr lang="en-US" sz="2000" b="0" i="0">
                <a:effectLst/>
                <a:ea typeface="+mn-lt"/>
                <a:cs typeface="+mn-lt"/>
              </a:rPr>
              <a:t>authentication</a:t>
            </a:r>
            <a:r>
              <a:rPr lang="en-US" sz="2000">
                <a:ea typeface="+mn-lt"/>
                <a:cs typeface="+mn-lt"/>
              </a:rPr>
              <a:t> </a:t>
            </a:r>
            <a:r>
              <a:rPr lang="en-US" sz="2000" b="0" i="0">
                <a:effectLst/>
                <a:ea typeface="+mn-lt"/>
                <a:cs typeface="+mn-lt"/>
              </a:rPr>
              <a:t>based</a:t>
            </a:r>
            <a:r>
              <a:rPr lang="en-US" sz="2000">
                <a:ea typeface="+mn-lt"/>
                <a:cs typeface="+mn-lt"/>
              </a:rPr>
              <a:t> </a:t>
            </a:r>
            <a:r>
              <a:rPr lang="en-US" sz="2000" b="0" i="0">
                <a:effectLst/>
                <a:ea typeface="+mn-lt"/>
                <a:cs typeface="+mn-lt"/>
              </a:rPr>
              <a:t>on</a:t>
            </a:r>
            <a:r>
              <a:rPr lang="en-US" sz="2000">
                <a:ea typeface="+mn-lt"/>
                <a:cs typeface="+mn-lt"/>
              </a:rPr>
              <a:t> </a:t>
            </a:r>
            <a:r>
              <a:rPr lang="en-US" sz="2000" b="0" i="0">
                <a:effectLst/>
                <a:ea typeface="+mn-lt"/>
                <a:cs typeface="+mn-lt"/>
              </a:rPr>
              <a:t>their</a:t>
            </a:r>
            <a:r>
              <a:rPr lang="en-US" sz="2000">
                <a:ea typeface="+mn-lt"/>
                <a:cs typeface="+mn-lt"/>
              </a:rPr>
              <a:t> </a:t>
            </a:r>
            <a:r>
              <a:rPr lang="en-US" sz="2000" b="0" i="0">
                <a:effectLst/>
                <a:ea typeface="+mn-lt"/>
                <a:cs typeface="+mn-lt"/>
              </a:rPr>
              <a:t>function</a:t>
            </a:r>
            <a:r>
              <a:rPr lang="en-US" sz="2000">
                <a:ea typeface="+mn-lt"/>
                <a:cs typeface="+mn-lt"/>
              </a:rPr>
              <a:t> </a:t>
            </a:r>
            <a:r>
              <a:rPr lang="en-US" sz="2000" b="0" i="0">
                <a:effectLst/>
                <a:ea typeface="+mn-lt"/>
                <a:cs typeface="+mn-lt"/>
              </a:rPr>
              <a:t>or</a:t>
            </a:r>
            <a:r>
              <a:rPr lang="en-US" sz="2000">
                <a:ea typeface="+mn-lt"/>
                <a:cs typeface="+mn-lt"/>
              </a:rPr>
              <a:t> </a:t>
            </a:r>
            <a:r>
              <a:rPr lang="en-US" sz="2000" b="0" i="0">
                <a:effectLst/>
                <a:ea typeface="+mn-lt"/>
                <a:cs typeface="+mn-lt"/>
              </a:rPr>
              <a:t>permission</a:t>
            </a:r>
            <a:r>
              <a:rPr lang="en-US" sz="2000">
                <a:ea typeface="+mn-lt"/>
                <a:cs typeface="+mn-lt"/>
              </a:rPr>
              <a:t> </a:t>
            </a:r>
            <a:r>
              <a:rPr lang="en-US" sz="2000" b="0" i="0">
                <a:effectLst/>
                <a:ea typeface="+mn-lt"/>
                <a:cs typeface="+mn-lt"/>
              </a:rPr>
              <a:t>level</a:t>
            </a:r>
            <a:r>
              <a:rPr lang="en-US" sz="2000">
                <a:ea typeface="+mn-lt"/>
                <a:cs typeface="+mn-lt"/>
              </a:rPr>
              <a:t> </a:t>
            </a:r>
            <a:r>
              <a:rPr lang="en-US" sz="2000" b="0" i="0">
                <a:effectLst/>
                <a:ea typeface="+mn-lt"/>
                <a:cs typeface="+mn-lt"/>
              </a:rPr>
              <a:t>in</a:t>
            </a:r>
            <a:r>
              <a:rPr lang="en-US" sz="2000">
                <a:ea typeface="+mn-lt"/>
                <a:cs typeface="+mn-lt"/>
              </a:rPr>
              <a:t> </a:t>
            </a:r>
            <a:r>
              <a:rPr lang="en-US" sz="2000" b="0" i="0">
                <a:effectLst/>
                <a:ea typeface="+mn-lt"/>
                <a:cs typeface="+mn-lt"/>
              </a:rPr>
              <a:t>the</a:t>
            </a:r>
            <a:r>
              <a:rPr lang="en-US" sz="2000">
                <a:ea typeface="+mn-lt"/>
                <a:cs typeface="+mn-lt"/>
              </a:rPr>
              <a:t> </a:t>
            </a:r>
            <a:r>
              <a:rPr lang="en-US" sz="2000" b="0" i="0">
                <a:effectLst/>
                <a:ea typeface="+mn-lt"/>
                <a:cs typeface="+mn-lt"/>
              </a:rPr>
              <a:t>business.</a:t>
            </a:r>
            <a:endParaRPr lang="en-US">
              <a:ea typeface="+mn-lt"/>
              <a:cs typeface="+mn-lt"/>
            </a:endParaRPr>
          </a:p>
          <a:p>
            <a:pPr algn="l" rtl="0" fontAlgn="base"/>
            <a:r>
              <a:rPr lang="en-US" sz="2000" b="0" i="0" dirty="0">
                <a:effectLst/>
              </a:rPr>
              <a:t>Your team has been directed to enhance the protection of your users' identities and limit the use of </a:t>
            </a:r>
            <a:r>
              <a:rPr lang="en-US" sz="2000" b="0" i="0">
                <a:effectLst/>
              </a:rPr>
              <a:t>privileged accounts. </a:t>
            </a:r>
            <a:endParaRPr lang="en-US" sz="2000" b="0" i="0">
              <a:effectLst/>
              <a:cs typeface="Segoe UI"/>
            </a:endParaRPr>
          </a:p>
        </p:txBody>
      </p:sp>
    </p:spTree>
    <p:extLst>
      <p:ext uri="{BB962C8B-B14F-4D97-AF65-F5344CB8AC3E}">
        <p14:creationId xmlns:p14="http://schemas.microsoft.com/office/powerpoint/2010/main" val="4141042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6 - We need policies</a:t>
            </a:r>
          </a:p>
        </p:txBody>
      </p:sp>
      <p:sp>
        <p:nvSpPr>
          <p:cNvPr id="4" name="TextBox 3">
            <a:extLst>
              <a:ext uri="{FF2B5EF4-FFF2-40B4-BE49-F238E27FC236}">
                <a16:creationId xmlns:a16="http://schemas.microsoft.com/office/drawing/2014/main" id="{7F4B6AD0-267A-41F5-9635-CD910F6FB092}"/>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Create Azure to restrict the region and sizes allowed by the company.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Protect data in transit.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Be able to audit activity. </a:t>
            </a:r>
          </a:p>
        </p:txBody>
      </p:sp>
      <p:sp>
        <p:nvSpPr>
          <p:cNvPr id="5" name="TextBox 4">
            <a:extLst>
              <a:ext uri="{FF2B5EF4-FFF2-40B4-BE49-F238E27FC236}">
                <a16:creationId xmlns:a16="http://schemas.microsoft.com/office/drawing/2014/main" id="{D41B8312-EE86-4068-AFB8-016B8F6E5A6A}"/>
              </a:ext>
            </a:extLst>
          </p:cNvPr>
          <p:cNvSpPr txBox="1"/>
          <p:nvPr/>
        </p:nvSpPr>
        <p:spPr>
          <a:xfrm>
            <a:off x="425822" y="1523999"/>
            <a:ext cx="11766177" cy="2518382"/>
          </a:xfrm>
          <a:prstGeom prst="rect">
            <a:avLst/>
          </a:prstGeom>
          <a:noFill/>
        </p:spPr>
        <p:txBody>
          <a:bodyPr wrap="square" lIns="91440" tIns="45720" rIns="91440" bIns="45720" anchor="t">
            <a:spAutoFit/>
          </a:bodyPr>
          <a:lstStyle/>
          <a:p>
            <a:r>
              <a:rPr lang="en-US" sz="2000" b="0" i="0">
                <a:effectLst/>
                <a:ea typeface="+mn-lt"/>
                <a:cs typeface="+mn-lt"/>
              </a:rPr>
              <a:t>As</a:t>
            </a:r>
            <a:r>
              <a:rPr lang="en-US" sz="2000">
                <a:ea typeface="+mn-lt"/>
                <a:cs typeface="+mn-lt"/>
              </a:rPr>
              <a:t> </a:t>
            </a:r>
            <a:r>
              <a:rPr lang="en-US" sz="2000" b="0" i="0">
                <a:effectLst/>
                <a:ea typeface="+mn-lt"/>
                <a:cs typeface="+mn-lt"/>
              </a:rPr>
              <a:t>the</a:t>
            </a:r>
            <a:r>
              <a:rPr lang="en-US" sz="2000">
                <a:ea typeface="+mn-lt"/>
                <a:cs typeface="+mn-lt"/>
              </a:rPr>
              <a:t> </a:t>
            </a:r>
            <a:r>
              <a:rPr lang="en-US" sz="2000" b="0" i="0">
                <a:effectLst/>
                <a:ea typeface="+mn-lt"/>
                <a:cs typeface="+mn-lt"/>
              </a:rPr>
              <a:t>organization</a:t>
            </a:r>
            <a:r>
              <a:rPr lang="en-US" sz="2000">
                <a:ea typeface="+mn-lt"/>
                <a:cs typeface="+mn-lt"/>
              </a:rPr>
              <a:t> </a:t>
            </a:r>
            <a:r>
              <a:rPr lang="en-US" sz="2000" b="0" i="0">
                <a:effectLst/>
                <a:ea typeface="+mn-lt"/>
                <a:cs typeface="+mn-lt"/>
              </a:rPr>
              <a:t>continues</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secure</a:t>
            </a:r>
            <a:r>
              <a:rPr lang="en-US" sz="2000">
                <a:ea typeface="+mn-lt"/>
                <a:cs typeface="+mn-lt"/>
              </a:rPr>
              <a:t> their </a:t>
            </a:r>
            <a:r>
              <a:rPr lang="en-US" sz="2000" b="0" i="0">
                <a:effectLst/>
                <a:ea typeface="+mn-lt"/>
                <a:cs typeface="+mn-lt"/>
              </a:rPr>
              <a:t>environment,</a:t>
            </a:r>
            <a:r>
              <a:rPr lang="en-US" sz="2000">
                <a:ea typeface="+mn-lt"/>
                <a:cs typeface="+mn-lt"/>
              </a:rPr>
              <a:t> </a:t>
            </a:r>
            <a:r>
              <a:rPr lang="en-US" sz="2000" b="0" i="0">
                <a:effectLst/>
                <a:ea typeface="+mn-lt"/>
                <a:cs typeface="+mn-lt"/>
              </a:rPr>
              <a:t>they</a:t>
            </a:r>
            <a:r>
              <a:rPr lang="en-US" sz="2000">
                <a:ea typeface="+mn-lt"/>
                <a:cs typeface="+mn-lt"/>
              </a:rPr>
              <a:t> </a:t>
            </a:r>
            <a:r>
              <a:rPr lang="en-US" sz="2000" b="0" i="0">
                <a:effectLst/>
                <a:ea typeface="+mn-lt"/>
                <a:cs typeface="+mn-lt"/>
              </a:rPr>
              <a:t>need</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ensure</a:t>
            </a:r>
            <a:r>
              <a:rPr lang="en-US" sz="2000">
                <a:ea typeface="+mn-lt"/>
                <a:cs typeface="+mn-lt"/>
              </a:rPr>
              <a:t> </a:t>
            </a:r>
            <a:r>
              <a:rPr lang="en-US" sz="2000" b="0" i="0">
                <a:effectLst/>
                <a:ea typeface="+mn-lt"/>
                <a:cs typeface="+mn-lt"/>
              </a:rPr>
              <a:t>that</a:t>
            </a:r>
            <a:r>
              <a:rPr lang="en-US" sz="2000">
                <a:ea typeface="+mn-lt"/>
                <a:cs typeface="+mn-lt"/>
              </a:rPr>
              <a:t> </a:t>
            </a:r>
            <a:r>
              <a:rPr lang="en-US" sz="2000" b="0" i="0">
                <a:effectLst/>
                <a:ea typeface="+mn-lt"/>
                <a:cs typeface="+mn-lt"/>
              </a:rPr>
              <a:t>new</a:t>
            </a:r>
            <a:r>
              <a:rPr lang="en-US" sz="2000">
                <a:ea typeface="+mn-lt"/>
                <a:cs typeface="+mn-lt"/>
              </a:rPr>
              <a:t> </a:t>
            </a:r>
            <a:r>
              <a:rPr lang="en-US" sz="2000" b="0" i="0">
                <a:effectLst/>
                <a:ea typeface="+mn-lt"/>
                <a:cs typeface="+mn-lt"/>
              </a:rPr>
              <a:t>resources</a:t>
            </a:r>
            <a:r>
              <a:rPr lang="en-US" sz="2000">
                <a:ea typeface="+mn-lt"/>
                <a:cs typeface="+mn-lt"/>
              </a:rPr>
              <a:t> deployed follow </a:t>
            </a:r>
            <a:r>
              <a:rPr lang="en-US" sz="2000" b="0" i="0">
                <a:effectLst/>
                <a:ea typeface="+mn-lt"/>
                <a:cs typeface="+mn-lt"/>
              </a:rPr>
              <a:t>the</a:t>
            </a:r>
            <a:r>
              <a:rPr lang="en-US" sz="2000">
                <a:ea typeface="+mn-lt"/>
                <a:cs typeface="+mn-lt"/>
              </a:rPr>
              <a:t> </a:t>
            </a:r>
            <a:r>
              <a:rPr lang="en-US" sz="2000" b="0" i="0">
                <a:effectLst/>
                <a:ea typeface="+mn-lt"/>
                <a:cs typeface="+mn-lt"/>
              </a:rPr>
              <a:t>best</a:t>
            </a:r>
            <a:r>
              <a:rPr lang="en-US" sz="2000">
                <a:ea typeface="+mn-lt"/>
                <a:cs typeface="+mn-lt"/>
              </a:rPr>
              <a:t> </a:t>
            </a:r>
            <a:r>
              <a:rPr lang="en-US" sz="2000" b="0" i="0">
                <a:effectLst/>
                <a:ea typeface="+mn-lt"/>
                <a:cs typeface="+mn-lt"/>
              </a:rPr>
              <a:t>practices</a:t>
            </a:r>
            <a:r>
              <a:rPr lang="en-US" sz="2000">
                <a:ea typeface="+mn-lt"/>
                <a:cs typeface="+mn-lt"/>
              </a:rPr>
              <a:t> </a:t>
            </a:r>
            <a:r>
              <a:rPr lang="en-US" sz="2000" b="0" i="0">
                <a:effectLst/>
                <a:ea typeface="+mn-lt"/>
                <a:cs typeface="+mn-lt"/>
              </a:rPr>
              <a:t>and</a:t>
            </a:r>
            <a:r>
              <a:rPr lang="en-US" sz="2000">
                <a:ea typeface="+mn-lt"/>
                <a:cs typeface="+mn-lt"/>
              </a:rPr>
              <a:t> </a:t>
            </a:r>
            <a:r>
              <a:rPr lang="en-US" sz="2000" b="0" i="0">
                <a:effectLst/>
                <a:ea typeface="+mn-lt"/>
                <a:cs typeface="+mn-lt"/>
              </a:rPr>
              <a:t>security</a:t>
            </a:r>
            <a:r>
              <a:rPr lang="en-US" sz="2000">
                <a:ea typeface="+mn-lt"/>
                <a:cs typeface="+mn-lt"/>
              </a:rPr>
              <a:t> </a:t>
            </a:r>
            <a:r>
              <a:rPr lang="en-US" sz="2000" b="0" i="0">
                <a:effectLst/>
                <a:ea typeface="+mn-lt"/>
                <a:cs typeface="+mn-lt"/>
              </a:rPr>
              <a:t>requirements</a:t>
            </a:r>
            <a:r>
              <a:rPr lang="en-US" sz="2000">
                <a:ea typeface="+mn-lt"/>
                <a:cs typeface="+mn-lt"/>
              </a:rPr>
              <a:t> the company is using</a:t>
            </a:r>
            <a:r>
              <a:rPr lang="en-US" sz="2000" b="0" i="0">
                <a:effectLst/>
                <a:ea typeface="+mn-lt"/>
                <a:cs typeface="+mn-lt"/>
              </a:rPr>
              <a:t>.</a:t>
            </a:r>
            <a:r>
              <a:rPr lang="en-US" sz="2000">
                <a:ea typeface="+mn-lt"/>
                <a:cs typeface="+mn-lt"/>
              </a:rPr>
              <a:t> </a:t>
            </a:r>
            <a:endParaRPr lang="en-US"/>
          </a:p>
          <a:p>
            <a:r>
              <a:rPr lang="en-US" sz="2000" dirty="0">
                <a:ea typeface="+mn-lt"/>
                <a:cs typeface="+mn-lt"/>
              </a:rPr>
              <a:t>The team must create </a:t>
            </a:r>
            <a:r>
              <a:rPr lang="en-US" sz="2000" b="0" i="0" dirty="0">
                <a:effectLst/>
                <a:ea typeface="+mn-lt"/>
                <a:cs typeface="+mn-lt"/>
              </a:rPr>
              <a:t>policies</a:t>
            </a:r>
            <a:r>
              <a:rPr lang="en-US" sz="2000" dirty="0">
                <a:ea typeface="+mn-lt"/>
                <a:cs typeface="+mn-lt"/>
              </a:rPr>
              <a:t> restricting </a:t>
            </a:r>
            <a:r>
              <a:rPr lang="en-US" sz="2000" b="0" i="0" dirty="0">
                <a:effectLst/>
                <a:ea typeface="+mn-lt"/>
                <a:cs typeface="+mn-lt"/>
              </a:rPr>
              <a:t>the</a:t>
            </a:r>
            <a:r>
              <a:rPr lang="en-US" sz="2000" dirty="0">
                <a:ea typeface="+mn-lt"/>
                <a:cs typeface="+mn-lt"/>
              </a:rPr>
              <a:t> </a:t>
            </a:r>
            <a:r>
              <a:rPr lang="en-US" sz="2000" b="0" i="0" dirty="0">
                <a:effectLst/>
                <a:ea typeface="+mn-lt"/>
                <a:cs typeface="+mn-lt"/>
              </a:rPr>
              <a:t>ability</a:t>
            </a:r>
            <a:r>
              <a:rPr lang="en-US" sz="2000" dirty="0">
                <a:ea typeface="+mn-lt"/>
                <a:cs typeface="+mn-lt"/>
              </a:rPr>
              <a:t> </a:t>
            </a:r>
            <a:r>
              <a:rPr lang="en-US" sz="2000" b="0" i="0" dirty="0">
                <a:effectLst/>
                <a:ea typeface="+mn-lt"/>
                <a:cs typeface="+mn-lt"/>
              </a:rPr>
              <a:t>to</a:t>
            </a:r>
            <a:r>
              <a:rPr lang="en-US" sz="2000" dirty="0">
                <a:ea typeface="+mn-lt"/>
                <a:cs typeface="+mn-lt"/>
              </a:rPr>
              <a:t> </a:t>
            </a:r>
            <a:r>
              <a:rPr lang="en-US" sz="2000" b="0" i="0" dirty="0">
                <a:effectLst/>
                <a:ea typeface="+mn-lt"/>
                <a:cs typeface="+mn-lt"/>
              </a:rPr>
              <a:t>deploy</a:t>
            </a:r>
            <a:r>
              <a:rPr lang="en-US" sz="2000" dirty="0">
                <a:ea typeface="+mn-lt"/>
                <a:cs typeface="+mn-lt"/>
              </a:rPr>
              <a:t> </a:t>
            </a:r>
            <a:r>
              <a:rPr lang="en-US" sz="2000" b="0" i="0" dirty="0">
                <a:effectLst/>
                <a:ea typeface="+mn-lt"/>
                <a:cs typeface="+mn-lt"/>
              </a:rPr>
              <a:t>new</a:t>
            </a:r>
            <a:r>
              <a:rPr lang="en-US" sz="2000" dirty="0">
                <a:ea typeface="+mn-lt"/>
                <a:cs typeface="+mn-lt"/>
              </a:rPr>
              <a:t> </a:t>
            </a:r>
            <a:r>
              <a:rPr lang="en-US" sz="2000" b="0" i="0" dirty="0">
                <a:effectLst/>
                <a:ea typeface="+mn-lt"/>
                <a:cs typeface="+mn-lt"/>
              </a:rPr>
              <a:t>resources</a:t>
            </a:r>
            <a:r>
              <a:rPr lang="en-US" sz="2000" dirty="0">
                <a:ea typeface="+mn-lt"/>
                <a:cs typeface="+mn-lt"/>
              </a:rPr>
              <a:t> </a:t>
            </a:r>
            <a:r>
              <a:rPr lang="en-US" sz="2000" b="0" i="0" dirty="0">
                <a:effectLst/>
                <a:ea typeface="+mn-lt"/>
                <a:cs typeface="+mn-lt"/>
              </a:rPr>
              <a:t>that</a:t>
            </a:r>
            <a:r>
              <a:rPr lang="en-US" sz="2000" dirty="0">
                <a:ea typeface="+mn-lt"/>
                <a:cs typeface="+mn-lt"/>
              </a:rPr>
              <a:t> </a:t>
            </a:r>
            <a:r>
              <a:rPr lang="en-US" sz="2000" b="0" i="0" dirty="0">
                <a:effectLst/>
                <a:ea typeface="+mn-lt"/>
                <a:cs typeface="+mn-lt"/>
              </a:rPr>
              <a:t>would</a:t>
            </a:r>
            <a:r>
              <a:rPr lang="en-US" sz="2000" dirty="0">
                <a:ea typeface="+mn-lt"/>
                <a:cs typeface="+mn-lt"/>
              </a:rPr>
              <a:t> </a:t>
            </a:r>
            <a:r>
              <a:rPr lang="en-US" sz="2000" b="0" i="0" dirty="0">
                <a:effectLst/>
                <a:ea typeface="+mn-lt"/>
                <a:cs typeface="+mn-lt"/>
              </a:rPr>
              <a:t>be</a:t>
            </a:r>
            <a:r>
              <a:rPr lang="en-US" sz="2000" dirty="0">
                <a:ea typeface="+mn-lt"/>
                <a:cs typeface="+mn-lt"/>
              </a:rPr>
              <a:t> </a:t>
            </a:r>
            <a:r>
              <a:rPr lang="en-US" sz="2000" b="0" i="0" dirty="0">
                <a:effectLst/>
                <a:ea typeface="+mn-lt"/>
                <a:cs typeface="+mn-lt"/>
              </a:rPr>
              <a:t>deemed</a:t>
            </a:r>
            <a:r>
              <a:rPr lang="en-US" sz="2000" dirty="0">
                <a:ea typeface="+mn-lt"/>
                <a:cs typeface="+mn-lt"/>
              </a:rPr>
              <a:t> </a:t>
            </a:r>
            <a:r>
              <a:rPr lang="en-US" sz="2000" b="0" i="0" dirty="0">
                <a:effectLst/>
                <a:ea typeface="+mn-lt"/>
                <a:cs typeface="+mn-lt"/>
              </a:rPr>
              <a:t>out</a:t>
            </a:r>
            <a:r>
              <a:rPr lang="en-US" sz="2000" dirty="0">
                <a:ea typeface="+mn-lt"/>
                <a:cs typeface="+mn-lt"/>
              </a:rPr>
              <a:t> </a:t>
            </a:r>
            <a:r>
              <a:rPr lang="en-US" sz="2000" b="0" i="0" dirty="0">
                <a:effectLst/>
                <a:ea typeface="+mn-lt"/>
                <a:cs typeface="+mn-lt"/>
              </a:rPr>
              <a:t>of</a:t>
            </a:r>
            <a:r>
              <a:rPr lang="en-US" sz="2000" dirty="0">
                <a:ea typeface="+mn-lt"/>
                <a:cs typeface="+mn-lt"/>
              </a:rPr>
              <a:t> </a:t>
            </a:r>
            <a:r>
              <a:rPr lang="en-US" sz="2000" b="0" i="0" dirty="0">
                <a:effectLst/>
                <a:ea typeface="+mn-lt"/>
                <a:cs typeface="+mn-lt"/>
              </a:rPr>
              <a:t>compliance</a:t>
            </a:r>
            <a:r>
              <a:rPr lang="en-US" sz="2000" dirty="0">
                <a:ea typeface="+mn-lt"/>
                <a:cs typeface="+mn-lt"/>
              </a:rPr>
              <a:t> </a:t>
            </a:r>
            <a:r>
              <a:rPr lang="en-US" sz="2000" b="0" i="0" dirty="0">
                <a:effectLst/>
                <a:ea typeface="+mn-lt"/>
                <a:cs typeface="+mn-lt"/>
              </a:rPr>
              <a:t>and</a:t>
            </a:r>
            <a:r>
              <a:rPr lang="en-US" sz="2000" dirty="0">
                <a:ea typeface="+mn-lt"/>
                <a:cs typeface="+mn-lt"/>
              </a:rPr>
              <a:t> </a:t>
            </a:r>
            <a:r>
              <a:rPr lang="en-US" sz="2000" b="0" i="0" dirty="0">
                <a:effectLst/>
                <a:ea typeface="+mn-lt"/>
                <a:cs typeface="+mn-lt"/>
              </a:rPr>
              <a:t>identify</a:t>
            </a:r>
            <a:r>
              <a:rPr lang="en-US" sz="2000" dirty="0">
                <a:ea typeface="+mn-lt"/>
                <a:cs typeface="+mn-lt"/>
              </a:rPr>
              <a:t> </a:t>
            </a:r>
            <a:r>
              <a:rPr lang="en-US" sz="2000" b="0" i="0" dirty="0">
                <a:effectLst/>
                <a:ea typeface="+mn-lt"/>
                <a:cs typeface="+mn-lt"/>
              </a:rPr>
              <a:t>any</a:t>
            </a:r>
            <a:r>
              <a:rPr lang="en-US" sz="2000" dirty="0">
                <a:ea typeface="+mn-lt"/>
                <a:cs typeface="+mn-lt"/>
              </a:rPr>
              <a:t> </a:t>
            </a:r>
            <a:r>
              <a:rPr lang="en-US" sz="2000" b="0" i="0" dirty="0">
                <a:effectLst/>
                <a:ea typeface="+mn-lt"/>
                <a:cs typeface="+mn-lt"/>
              </a:rPr>
              <a:t>existing</a:t>
            </a:r>
            <a:r>
              <a:rPr lang="en-US" sz="2000" dirty="0">
                <a:ea typeface="+mn-lt"/>
                <a:cs typeface="+mn-lt"/>
              </a:rPr>
              <a:t> </a:t>
            </a:r>
            <a:r>
              <a:rPr lang="en-US" sz="2000" b="0" i="0" dirty="0">
                <a:effectLst/>
                <a:ea typeface="+mn-lt"/>
                <a:cs typeface="+mn-lt"/>
              </a:rPr>
              <a:t>resources</a:t>
            </a:r>
            <a:r>
              <a:rPr lang="en-US" sz="2000" dirty="0">
                <a:ea typeface="+mn-lt"/>
                <a:cs typeface="+mn-lt"/>
              </a:rPr>
              <a:t> </a:t>
            </a:r>
            <a:r>
              <a:rPr lang="en-US" sz="2000" b="0" i="0" dirty="0">
                <a:effectLst/>
                <a:ea typeface="+mn-lt"/>
                <a:cs typeface="+mn-lt"/>
              </a:rPr>
              <a:t>that</a:t>
            </a:r>
            <a:r>
              <a:rPr lang="en-US" sz="2000" dirty="0">
                <a:ea typeface="+mn-lt"/>
                <a:cs typeface="+mn-lt"/>
              </a:rPr>
              <a:t> </a:t>
            </a:r>
            <a:r>
              <a:rPr lang="en-US" sz="2000" b="0" i="0" dirty="0">
                <a:effectLst/>
                <a:ea typeface="+mn-lt"/>
                <a:cs typeface="+mn-lt"/>
              </a:rPr>
              <a:t>must</a:t>
            </a:r>
            <a:r>
              <a:rPr lang="en-US" sz="2000" dirty="0">
                <a:ea typeface="+mn-lt"/>
                <a:cs typeface="+mn-lt"/>
              </a:rPr>
              <a:t> </a:t>
            </a:r>
            <a:r>
              <a:rPr lang="en-US" sz="2000" b="0" i="0" dirty="0">
                <a:effectLst/>
                <a:ea typeface="+mn-lt"/>
                <a:cs typeface="+mn-lt"/>
              </a:rPr>
              <a:t>be</a:t>
            </a:r>
            <a:r>
              <a:rPr lang="en-US" sz="2000" dirty="0">
                <a:ea typeface="+mn-lt"/>
                <a:cs typeface="+mn-lt"/>
              </a:rPr>
              <a:t> </a:t>
            </a:r>
            <a:r>
              <a:rPr lang="en-US" sz="2000" b="0" i="0" dirty="0">
                <a:effectLst/>
                <a:ea typeface="+mn-lt"/>
                <a:cs typeface="+mn-lt"/>
              </a:rPr>
              <a:t>remediated.</a:t>
            </a:r>
            <a:r>
              <a:rPr lang="en-US" sz="2000" dirty="0">
                <a:ea typeface="+mn-lt"/>
                <a:cs typeface="+mn-lt"/>
              </a:rPr>
              <a:t> The company policy, as </a:t>
            </a:r>
            <a:r>
              <a:rPr lang="en-US" sz="2000">
                <a:ea typeface="+mn-lt"/>
                <a:cs typeface="+mn-lt"/>
              </a:rPr>
              <a:t>currently written, only allows for VM sizes in the D-series v3 or E-series v4 families. Some resources migrated during the move from on-premises may not have met this policy and need to be identified.</a:t>
            </a:r>
            <a:endParaRPr lang="en-US"/>
          </a:p>
          <a:p>
            <a:pPr algn="l"/>
            <a:endParaRPr lang="en-US"/>
          </a:p>
        </p:txBody>
      </p:sp>
    </p:spTree>
    <p:extLst>
      <p:ext uri="{BB962C8B-B14F-4D97-AF65-F5344CB8AC3E}">
        <p14:creationId xmlns:p14="http://schemas.microsoft.com/office/powerpoint/2010/main" val="3261940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a:xfrm>
            <a:off x="584200" y="457200"/>
            <a:ext cx="7440582" cy="926407"/>
          </a:xfrm>
        </p:spPr>
        <p:txBody>
          <a:bodyPr/>
          <a:lstStyle/>
          <a:p>
            <a:r>
              <a:rPr lang="en-US">
                <a:cs typeface="Segoe UI"/>
              </a:rPr>
              <a:t>Challenge 7 - </a:t>
            </a:r>
            <a:r>
              <a:rPr lang="en-US" b="1">
                <a:ea typeface="+mj-lt"/>
                <a:cs typeface="+mj-lt"/>
              </a:rPr>
              <a:t>This has been a test</a:t>
            </a:r>
            <a:endParaRPr lang="en-US"/>
          </a:p>
          <a:p>
            <a:endParaRPr lang="en-US" dirty="0"/>
          </a:p>
        </p:txBody>
      </p:sp>
      <p:sp>
        <p:nvSpPr>
          <p:cNvPr id="6" name="TextBox 5">
            <a:extLst>
              <a:ext uri="{FF2B5EF4-FFF2-40B4-BE49-F238E27FC236}">
                <a16:creationId xmlns:a16="http://schemas.microsoft.com/office/drawing/2014/main" id="{F3A01C0E-5803-45A0-A03C-86006CB6D331}"/>
              </a:ext>
            </a:extLst>
          </p:cNvPr>
          <p:cNvSpPr txBox="1"/>
          <p:nvPr/>
        </p:nvSpPr>
        <p:spPr>
          <a:xfrm>
            <a:off x="425823" y="3886202"/>
            <a:ext cx="11766177" cy="2210605"/>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fontAlgn="base">
              <a:buFont typeface="Arial" panose="020B0604020202020204" pitchFamily="34" charset="0"/>
              <a:buChar char="•"/>
            </a:pPr>
            <a:r>
              <a:rPr lang="en-US" sz="2000">
                <a:ea typeface="+mn-lt"/>
                <a:cs typeface="+mn-lt"/>
              </a:rPr>
              <a:t> Run an attack simulation against one of the provisioned lab virtual machines.</a:t>
            </a:r>
          </a:p>
          <a:p>
            <a:pPr>
              <a:buFont typeface="Arial" panose="020B0604020202020204" pitchFamily="34" charset="0"/>
              <a:buChar char="•"/>
            </a:pPr>
            <a:r>
              <a:rPr lang="en-US" sz="2000">
                <a:ea typeface="+mn-lt"/>
                <a:cs typeface="+mn-lt"/>
              </a:rPr>
              <a:t> Identify aspects of the attack.</a:t>
            </a:r>
            <a:endParaRPr lang="en-US"/>
          </a:p>
          <a:p>
            <a:pPr>
              <a:buFont typeface="Arial" panose="020B0604020202020204" pitchFamily="34" charset="0"/>
              <a:buChar char="•"/>
            </a:pPr>
            <a:r>
              <a:rPr lang="en-US" sz="2000">
                <a:ea typeface="+mn-lt"/>
                <a:cs typeface="+mn-lt"/>
              </a:rPr>
              <a:t> Create an advanced hunting query</a:t>
            </a:r>
            <a:r>
              <a:rPr lang="en-US" sz="2000" b="0" i="0">
                <a:effectLst/>
                <a:ea typeface="+mn-lt"/>
                <a:cs typeface="+mn-lt"/>
              </a:rPr>
              <a:t>.</a:t>
            </a:r>
            <a:endParaRPr lang="en-US">
              <a:ea typeface="+mn-lt"/>
              <a:cs typeface="+mn-lt"/>
            </a:endParaRPr>
          </a:p>
          <a:p>
            <a:pPr>
              <a:buFont typeface="Arial" panose="020B0604020202020204" pitchFamily="34" charset="0"/>
              <a:buChar char="•"/>
            </a:pPr>
            <a:r>
              <a:rPr lang="en-US" sz="2000">
                <a:ea typeface="+mn-lt"/>
                <a:cs typeface="+mn-lt"/>
              </a:rPr>
              <a:t> </a:t>
            </a:r>
            <a:r>
              <a:rPr lang="en-US" sz="2000" b="0" i="0">
                <a:effectLst/>
                <a:ea typeface="+mn-lt"/>
                <a:cs typeface="+mn-lt"/>
              </a:rPr>
              <a:t>Create </a:t>
            </a:r>
            <a:r>
              <a:rPr lang="en-US" sz="2000">
                <a:ea typeface="+mn-lt"/>
                <a:cs typeface="+mn-lt"/>
              </a:rPr>
              <a:t>an Azure Playbook.</a:t>
            </a:r>
            <a:endParaRPr lang="en-US"/>
          </a:p>
          <a:p>
            <a:pPr>
              <a:buFont typeface="Arial" panose="020B0604020202020204" pitchFamily="34" charset="0"/>
              <a:buChar char="•"/>
            </a:pPr>
            <a:r>
              <a:rPr lang="en-US" sz="2000">
                <a:ea typeface="+mn-lt"/>
                <a:cs typeface="+mn-lt"/>
              </a:rPr>
              <a:t> </a:t>
            </a:r>
            <a:r>
              <a:rPr lang="en-US" sz="2000" b="0" i="0">
                <a:effectLst/>
                <a:ea typeface="+mn-lt"/>
                <a:cs typeface="+mn-lt"/>
              </a:rPr>
              <a:t>Create</a:t>
            </a:r>
            <a:r>
              <a:rPr lang="en-US" sz="2000">
                <a:ea typeface="+mn-lt"/>
                <a:cs typeface="+mn-lt"/>
              </a:rPr>
              <a:t> </a:t>
            </a:r>
            <a:r>
              <a:rPr lang="en-US" sz="2000" b="0" i="0">
                <a:effectLst/>
                <a:ea typeface="+mn-lt"/>
                <a:cs typeface="+mn-lt"/>
              </a:rPr>
              <a:t>an</a:t>
            </a:r>
            <a:r>
              <a:rPr lang="en-US" sz="2000">
                <a:ea typeface="+mn-lt"/>
                <a:cs typeface="+mn-lt"/>
              </a:rPr>
              <a:t> Azure Sentinel Analytics rule.</a:t>
            </a:r>
            <a:endParaRPr lang="en-US"/>
          </a:p>
          <a:p>
            <a:pPr marL="342900" indent="-342900" algn="l">
              <a:buFont typeface="Arial" panose="020B0604020202020204" pitchFamily="34" charset="0"/>
              <a:buChar char="•"/>
            </a:pPr>
            <a:endParaRPr lang="en-US">
              <a:ea typeface="游明朝"/>
            </a:endParaRPr>
          </a:p>
        </p:txBody>
      </p:sp>
      <p:sp>
        <p:nvSpPr>
          <p:cNvPr id="7" name="TextBox 6">
            <a:extLst>
              <a:ext uri="{FF2B5EF4-FFF2-40B4-BE49-F238E27FC236}">
                <a16:creationId xmlns:a16="http://schemas.microsoft.com/office/drawing/2014/main" id="{EF5505A7-77E7-4F96-B441-EE8D2B289134}"/>
              </a:ext>
            </a:extLst>
          </p:cNvPr>
          <p:cNvSpPr txBox="1"/>
          <p:nvPr/>
        </p:nvSpPr>
        <p:spPr>
          <a:xfrm>
            <a:off x="425822" y="1523999"/>
            <a:ext cx="11766177" cy="2246769"/>
          </a:xfrm>
          <a:prstGeom prst="rect">
            <a:avLst/>
          </a:prstGeom>
          <a:noFill/>
        </p:spPr>
        <p:txBody>
          <a:bodyPr wrap="square" lIns="91440" tIns="45720" rIns="91440" bIns="45720" anchor="t">
            <a:spAutoFit/>
          </a:bodyPr>
          <a:lstStyle/>
          <a:p>
            <a:r>
              <a:rPr lang="en-US" sz="2000" dirty="0">
                <a:ea typeface="+mn-lt"/>
                <a:cs typeface="+mn-lt"/>
              </a:rPr>
              <a:t>Earlier</a:t>
            </a:r>
            <a:r>
              <a:rPr lang="en-US" sz="2000" b="0" i="0" dirty="0">
                <a:effectLst/>
                <a:ea typeface="+mn-lt"/>
                <a:cs typeface="+mn-lt"/>
              </a:rPr>
              <a:t>,</a:t>
            </a:r>
            <a:r>
              <a:rPr lang="en-US" sz="2000" dirty="0">
                <a:ea typeface="+mn-lt"/>
                <a:cs typeface="+mn-lt"/>
              </a:rPr>
              <a:t> </a:t>
            </a:r>
            <a:r>
              <a:rPr lang="en-US" sz="2000" b="0" i="0" dirty="0">
                <a:effectLst/>
                <a:ea typeface="+mn-lt"/>
                <a:cs typeface="+mn-lt"/>
              </a:rPr>
              <a:t>the</a:t>
            </a:r>
            <a:r>
              <a:rPr lang="en-US" sz="2000" dirty="0">
                <a:ea typeface="+mn-lt"/>
                <a:cs typeface="+mn-lt"/>
              </a:rPr>
              <a:t> CIO notified the CISO and team that they are currently working with vendors who will be helping evaluate the security team’s readiness to protect the company’s assets. Your team has already </a:t>
            </a:r>
            <a:r>
              <a:rPr lang="en-US" sz="2000">
                <a:ea typeface="+mn-lt"/>
                <a:cs typeface="+mn-lt"/>
              </a:rPr>
              <a:t>deployed a lab in Microsoft Defender for Endpoint to evaluate the product. The team now needs to become familiar with its capabilities and run simulations to see Microsoft Defender for Endpoint’s prevention, detection, and remediation features in action.</a:t>
            </a:r>
            <a:endParaRPr lang="en-US">
              <a:ea typeface="+mn-lt"/>
              <a:cs typeface="+mn-lt"/>
            </a:endParaRPr>
          </a:p>
          <a:p>
            <a:r>
              <a:rPr lang="en-US" sz="2000">
                <a:ea typeface="+mn-lt"/>
                <a:cs typeface="+mn-lt"/>
              </a:rPr>
              <a:t>The team will need to be able to work with incident reports to identify bad actors and some of their methods. They'll also need to be able to create advanced hunting queries to identify specific events.</a:t>
            </a:r>
            <a:endParaRPr lang="en-US" sz="1750">
              <a:ea typeface="+mn-lt"/>
              <a:cs typeface="+mn-lt"/>
            </a:endParaRPr>
          </a:p>
        </p:txBody>
      </p:sp>
    </p:spTree>
    <p:extLst>
      <p:ext uri="{BB962C8B-B14F-4D97-AF65-F5344CB8AC3E}">
        <p14:creationId xmlns:p14="http://schemas.microsoft.com/office/powerpoint/2010/main" val="6246905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cs typeface="Segoe UI"/>
              </a:rPr>
              <a:t>Challenge 8 – Trip the wire</a:t>
            </a:r>
            <a:endParaRPr lang="en-US"/>
          </a:p>
        </p:txBody>
      </p:sp>
      <p:sp>
        <p:nvSpPr>
          <p:cNvPr id="6" name="TextBox 5">
            <a:extLst>
              <a:ext uri="{FF2B5EF4-FFF2-40B4-BE49-F238E27FC236}">
                <a16:creationId xmlns:a16="http://schemas.microsoft.com/office/drawing/2014/main" id="{5CA354BC-B5A0-4CA5-9C6B-8AB483C73BA5}"/>
              </a:ext>
            </a:extLst>
          </p:cNvPr>
          <p:cNvSpPr txBox="1"/>
          <p:nvPr/>
        </p:nvSpPr>
        <p:spPr>
          <a:xfrm>
            <a:off x="425823" y="3947046"/>
            <a:ext cx="11766177" cy="1938992"/>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marL="342900" indent="-342900" fontAlgn="base">
              <a:buFont typeface="Arial"/>
              <a:buChar char="•"/>
            </a:pPr>
            <a:r>
              <a:rPr lang="en-US" sz="2000">
                <a:ea typeface="+mn-lt"/>
                <a:cs typeface="+mn-lt"/>
              </a:rPr>
              <a:t>Enable automatic enrollment of Windows devices.</a:t>
            </a:r>
          </a:p>
          <a:p>
            <a:pPr marL="342900" indent="-342900">
              <a:buFont typeface="Arial"/>
              <a:buChar char="•"/>
            </a:pPr>
            <a:r>
              <a:rPr lang="en-US" sz="2000">
                <a:ea typeface="+mn-lt"/>
                <a:cs typeface="+mn-lt"/>
              </a:rPr>
              <a:t>Create a configuration profile to enroll devices in Microsoft Defender for Endpoint.</a:t>
            </a:r>
            <a:endParaRPr lang="en-US">
              <a:ea typeface="+mn-lt"/>
              <a:cs typeface="+mn-lt"/>
            </a:endParaRPr>
          </a:p>
          <a:p>
            <a:pPr marL="342900" indent="-342900">
              <a:buFont typeface="Arial"/>
              <a:buChar char="•"/>
            </a:pPr>
            <a:r>
              <a:rPr lang="en-US" sz="2000">
                <a:ea typeface="+mn-lt"/>
                <a:cs typeface="+mn-lt"/>
              </a:rPr>
              <a:t>Create compliance and access control policies.</a:t>
            </a:r>
            <a:endParaRPr lang="en-US">
              <a:ea typeface="+mn-lt"/>
              <a:cs typeface="+mn-lt"/>
            </a:endParaRPr>
          </a:p>
          <a:p>
            <a:pPr marL="342900" indent="-342900">
              <a:buFont typeface="Arial"/>
              <a:buChar char="•"/>
            </a:pPr>
            <a:r>
              <a:rPr lang="en-US" sz="2000">
                <a:ea typeface="+mn-lt"/>
                <a:cs typeface="+mn-lt"/>
              </a:rPr>
              <a:t>Run an attack simulation against a test device and analyze the incident.</a:t>
            </a:r>
            <a:endParaRPr lang="en-US">
              <a:ea typeface="+mn-lt"/>
              <a:cs typeface="+mn-lt"/>
            </a:endParaRPr>
          </a:p>
          <a:p>
            <a:pPr marL="342900" indent="-342900">
              <a:buFont typeface="Arial"/>
              <a:buChar char="•"/>
            </a:pPr>
            <a:r>
              <a:rPr lang="en-US" sz="2000">
                <a:ea typeface="+mn-lt"/>
                <a:cs typeface="+mn-lt"/>
              </a:rPr>
              <a:t>Test phishing attack simulations and their training benefit for end users.</a:t>
            </a:r>
            <a:r>
              <a:rPr lang="en-US" sz="2000" b="0" i="0" dirty="0">
                <a:effectLst/>
              </a:rPr>
              <a:t> </a:t>
            </a:r>
            <a:endParaRPr lang="en-US" sz="2000" b="0" i="0" dirty="0">
              <a:effectLst/>
              <a:cs typeface="Segoe UI"/>
            </a:endParaRPr>
          </a:p>
        </p:txBody>
      </p:sp>
      <p:sp>
        <p:nvSpPr>
          <p:cNvPr id="7" name="TextBox 6">
            <a:extLst>
              <a:ext uri="{FF2B5EF4-FFF2-40B4-BE49-F238E27FC236}">
                <a16:creationId xmlns:a16="http://schemas.microsoft.com/office/drawing/2014/main" id="{EB9C9FDC-9ABB-4B35-89B6-597DD8094A0D}"/>
              </a:ext>
            </a:extLst>
          </p:cNvPr>
          <p:cNvSpPr txBox="1"/>
          <p:nvPr/>
        </p:nvSpPr>
        <p:spPr>
          <a:xfrm>
            <a:off x="425822" y="1523999"/>
            <a:ext cx="11766177" cy="1938992"/>
          </a:xfrm>
          <a:prstGeom prst="rect">
            <a:avLst/>
          </a:prstGeom>
          <a:noFill/>
        </p:spPr>
        <p:txBody>
          <a:bodyPr wrap="square" lIns="91440" tIns="45720" rIns="91440" bIns="45720" anchor="t">
            <a:spAutoFit/>
          </a:bodyPr>
          <a:lstStyle/>
          <a:p>
            <a:r>
              <a:rPr lang="en-US" sz="2000" dirty="0">
                <a:ea typeface="+mn-lt"/>
                <a:cs typeface="+mn-lt"/>
              </a:rPr>
              <a:t>Contoso Mortgage is ready to get their company devices onboarded into Microsoft Endpoint Manager</a:t>
            </a:r>
            <a:r>
              <a:rPr lang="en-US" sz="2000" b="0" i="0" dirty="0">
                <a:effectLst/>
                <a:ea typeface="+mn-lt"/>
                <a:cs typeface="+mn-lt"/>
              </a:rPr>
              <a:t>.</a:t>
            </a:r>
            <a:r>
              <a:rPr lang="en-US" sz="2000" dirty="0">
                <a:ea typeface="+mn-lt"/>
                <a:cs typeface="+mn-lt"/>
              </a:rPr>
              <a:t> They need to test out automatic enrollment and ensure the devices are enrolled in Microsoft Defender for Endpoint. Using one of the newly onboarded test devices, the security team will run a simulated attack against it and analyze the reported incidents. Employees and their efforts to help protect the organization will not be overlooked. The team will take employee training to the next level and test the </a:t>
            </a:r>
            <a:r>
              <a:rPr lang="en-US" sz="2000">
                <a:ea typeface="+mn-lt"/>
                <a:cs typeface="+mn-lt"/>
              </a:rPr>
              <a:t>available phishing attack simulations found in Microsoft 365 </a:t>
            </a:r>
            <a:r>
              <a:rPr lang="en-US" sz="2000"/>
              <a:t>security.</a:t>
            </a:r>
            <a:r>
              <a:rPr lang="en-US" sz="2000" b="0" i="0" dirty="0">
                <a:effectLst/>
              </a:rPr>
              <a:t> </a:t>
            </a:r>
            <a:endParaRPr lang="en-US" sz="1750" dirty="0">
              <a:cs typeface="Segoe UI"/>
            </a:endParaRPr>
          </a:p>
        </p:txBody>
      </p:sp>
    </p:spTree>
    <p:extLst>
      <p:ext uri="{BB962C8B-B14F-4D97-AF65-F5344CB8AC3E}">
        <p14:creationId xmlns:p14="http://schemas.microsoft.com/office/powerpoint/2010/main" val="13119541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a:xfrm>
            <a:off x="584199" y="209440"/>
            <a:ext cx="9223477" cy="495520"/>
          </a:xfrm>
        </p:spPr>
        <p:txBody>
          <a:bodyPr/>
          <a:lstStyle/>
          <a:p>
            <a:r>
              <a:rPr lang="en-US">
                <a:cs typeface="Segoe UI"/>
              </a:rPr>
              <a:t>Challenge 9 - </a:t>
            </a:r>
            <a:r>
              <a:rPr lang="en-US">
                <a:ea typeface="+mj-lt"/>
                <a:cs typeface="+mj-lt"/>
              </a:rPr>
              <a:t>What we do in the shadows</a:t>
            </a:r>
            <a:endParaRPr lang="en-US"/>
          </a:p>
        </p:txBody>
      </p:sp>
      <p:sp>
        <p:nvSpPr>
          <p:cNvPr id="6" name="TextBox 5">
            <a:extLst>
              <a:ext uri="{FF2B5EF4-FFF2-40B4-BE49-F238E27FC236}">
                <a16:creationId xmlns:a16="http://schemas.microsoft.com/office/drawing/2014/main" id="{283D06F8-6D54-48F0-9D89-7D576442700D}"/>
              </a:ext>
            </a:extLst>
          </p:cNvPr>
          <p:cNvSpPr txBox="1"/>
          <p:nvPr/>
        </p:nvSpPr>
        <p:spPr>
          <a:xfrm>
            <a:off x="425823" y="3430936"/>
            <a:ext cx="11766177" cy="1938992"/>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fontAlgn="base">
              <a:buFont typeface="Arial" panose="020B0604020202020204" pitchFamily="34" charset="0"/>
              <a:buChar char="•"/>
            </a:pPr>
            <a:r>
              <a:rPr lang="en-US" sz="2000">
                <a:ea typeface="+mn-lt"/>
                <a:cs typeface="+mn-lt"/>
              </a:rPr>
              <a:t>    Enable and configure Microsoft Cloud App Security features to integrate with Azure Sentinel, </a:t>
            </a:r>
            <a:r>
              <a:rPr lang="en-US" sz="2000" b="0" i="0">
                <a:effectLst/>
                <a:ea typeface="+mn-lt"/>
                <a:cs typeface="+mn-lt"/>
              </a:rPr>
              <a:t>Microsoft </a:t>
            </a:r>
            <a:r>
              <a:rPr lang="en-US" sz="2000">
                <a:ea typeface="+mn-lt"/>
                <a:cs typeface="+mn-lt"/>
              </a:rPr>
              <a:t>Defender for Endpoint, </a:t>
            </a:r>
            <a:r>
              <a:rPr lang="en-US" sz="2000" b="0" i="0">
                <a:effectLst/>
                <a:ea typeface="+mn-lt"/>
                <a:cs typeface="+mn-lt"/>
              </a:rPr>
              <a:t>and </a:t>
            </a:r>
            <a:r>
              <a:rPr lang="en-US" sz="2000">
                <a:ea typeface="+mn-lt"/>
                <a:cs typeface="+mn-lt"/>
              </a:rPr>
              <a:t>SaaS apps.</a:t>
            </a:r>
          </a:p>
          <a:p>
            <a:pPr>
              <a:buFont typeface="Arial" panose="020B0604020202020204" pitchFamily="34" charset="0"/>
              <a:buChar char="•"/>
            </a:pPr>
            <a:r>
              <a:rPr lang="en-US" sz="2000">
                <a:ea typeface="+mn-lt"/>
                <a:cs typeface="+mn-lt"/>
              </a:rPr>
              <a:t>    Create policies to notify administrators when unsanctioned apps are discovered</a:t>
            </a:r>
            <a:r>
              <a:rPr lang="en-US" sz="2000" b="0" i="0">
                <a:effectLst/>
                <a:ea typeface="+mn-lt"/>
                <a:cs typeface="+mn-lt"/>
              </a:rPr>
              <a:t>.</a:t>
            </a:r>
            <a:endParaRPr lang="en-US">
              <a:ea typeface="+mn-lt"/>
              <a:cs typeface="+mn-lt"/>
            </a:endParaRPr>
          </a:p>
          <a:p>
            <a:pPr>
              <a:buFont typeface="Arial" panose="020B0604020202020204" pitchFamily="34" charset="0"/>
              <a:buChar char="•"/>
            </a:pPr>
            <a:r>
              <a:rPr lang="en-US" sz="2000">
                <a:ea typeface="+mn-lt"/>
                <a:cs typeface="+mn-lt"/>
              </a:rPr>
              <a:t>    </a:t>
            </a:r>
            <a:r>
              <a:rPr lang="en-US" sz="2000" b="0" i="0">
                <a:effectLst/>
                <a:ea typeface="+mn-lt"/>
                <a:cs typeface="+mn-lt"/>
              </a:rPr>
              <a:t>Analyze </a:t>
            </a:r>
            <a:r>
              <a:rPr lang="en-US" sz="2000">
                <a:ea typeface="+mn-lt"/>
                <a:cs typeface="+mn-lt"/>
              </a:rPr>
              <a:t>a point-in-time snapshot of the company’s firewall logs prior to </a:t>
            </a:r>
            <a:r>
              <a:rPr lang="en-US" sz="2000" b="0" i="0">
                <a:effectLst/>
                <a:ea typeface="+mn-lt"/>
                <a:cs typeface="+mn-lt"/>
              </a:rPr>
              <a:t>the </a:t>
            </a:r>
            <a:r>
              <a:rPr lang="en-US" sz="2000">
                <a:ea typeface="+mn-lt"/>
                <a:cs typeface="+mn-lt"/>
              </a:rPr>
              <a:t>remote worker paradigm shift</a:t>
            </a:r>
            <a:r>
              <a:rPr lang="en-US" sz="2000">
                <a:ea typeface="游明朝"/>
                <a:cs typeface="+mn-lt"/>
              </a:rPr>
              <a:t>.</a:t>
            </a:r>
            <a:r>
              <a:rPr lang="en-US" sz="2000" b="0" i="0" dirty="0">
                <a:effectLst/>
                <a:ea typeface="游明朝"/>
              </a:rPr>
              <a:t> </a:t>
            </a:r>
            <a:endParaRPr lang="en-US" sz="1750" dirty="0">
              <a:ea typeface="游明朝"/>
              <a:cs typeface="Segoe UI"/>
            </a:endParaRPr>
          </a:p>
        </p:txBody>
      </p:sp>
      <p:sp>
        <p:nvSpPr>
          <p:cNvPr id="7" name="TextBox 6">
            <a:extLst>
              <a:ext uri="{FF2B5EF4-FFF2-40B4-BE49-F238E27FC236}">
                <a16:creationId xmlns:a16="http://schemas.microsoft.com/office/drawing/2014/main" id="{E9DDFBF0-724D-4FAF-AA57-1564BCB19B46}"/>
              </a:ext>
            </a:extLst>
          </p:cNvPr>
          <p:cNvSpPr txBox="1"/>
          <p:nvPr/>
        </p:nvSpPr>
        <p:spPr>
          <a:xfrm>
            <a:off x="425822" y="1281952"/>
            <a:ext cx="11766177" cy="1323439"/>
          </a:xfrm>
          <a:prstGeom prst="rect">
            <a:avLst/>
          </a:prstGeom>
          <a:noFill/>
        </p:spPr>
        <p:txBody>
          <a:bodyPr wrap="square" lIns="91440" tIns="45720" rIns="91440" bIns="45720" anchor="t">
            <a:spAutoFit/>
          </a:bodyPr>
          <a:lstStyle/>
          <a:p>
            <a:r>
              <a:rPr lang="en-US" sz="2000" b="0" i="0">
                <a:effectLst/>
                <a:ea typeface="+mn-lt"/>
                <a:cs typeface="+mn-lt"/>
              </a:rPr>
              <a:t>Your team has already accomplished a tremendous amount of work and now it is time to </a:t>
            </a:r>
            <a:r>
              <a:rPr lang="en-US" sz="2000">
                <a:ea typeface="+mn-lt"/>
                <a:cs typeface="+mn-lt"/>
              </a:rPr>
              <a:t>make sure there are no surprise shadowy IT apps lurking around your company’s devices. With </a:t>
            </a:r>
            <a:r>
              <a:rPr lang="en-US" sz="2000" b="0" i="0">
                <a:effectLst/>
                <a:ea typeface="+mn-lt"/>
                <a:cs typeface="+mn-lt"/>
              </a:rPr>
              <a:t>the </a:t>
            </a:r>
            <a:r>
              <a:rPr lang="en-US" sz="2000">
                <a:ea typeface="+mn-lt"/>
                <a:cs typeface="+mn-lt"/>
              </a:rPr>
              <a:t>move to </a:t>
            </a:r>
            <a:r>
              <a:rPr lang="en-US" sz="2000" b="0" i="0">
                <a:effectLst/>
                <a:ea typeface="+mn-lt"/>
                <a:cs typeface="+mn-lt"/>
              </a:rPr>
              <a:t>the </a:t>
            </a:r>
            <a:r>
              <a:rPr lang="en-US" sz="2000">
                <a:ea typeface="+mn-lt"/>
                <a:cs typeface="+mn-lt"/>
              </a:rPr>
              <a:t>cloud </a:t>
            </a:r>
            <a:r>
              <a:rPr lang="en-US" sz="2000" b="0" i="0">
                <a:effectLst/>
                <a:ea typeface="+mn-lt"/>
                <a:cs typeface="+mn-lt"/>
              </a:rPr>
              <a:t>and </a:t>
            </a:r>
            <a:r>
              <a:rPr lang="en-US" sz="2000">
                <a:ea typeface="+mn-lt"/>
                <a:cs typeface="+mn-lt"/>
              </a:rPr>
              <a:t>most of </a:t>
            </a:r>
            <a:r>
              <a:rPr lang="en-US" sz="2000" b="0" i="0">
                <a:effectLst/>
                <a:ea typeface="+mn-lt"/>
                <a:cs typeface="+mn-lt"/>
              </a:rPr>
              <a:t>the </a:t>
            </a:r>
            <a:r>
              <a:rPr lang="en-US" sz="2000">
                <a:ea typeface="+mn-lt"/>
                <a:cs typeface="+mn-lt"/>
              </a:rPr>
              <a:t>work being performed remotely</a:t>
            </a:r>
            <a:r>
              <a:rPr lang="en-US" sz="2000" b="0" i="0">
                <a:effectLst/>
                <a:ea typeface="+mn-lt"/>
                <a:cs typeface="+mn-lt"/>
              </a:rPr>
              <a:t>, the CIO </a:t>
            </a:r>
            <a:r>
              <a:rPr lang="en-US" sz="2000">
                <a:ea typeface="+mn-lt"/>
                <a:cs typeface="+mn-lt"/>
              </a:rPr>
              <a:t>knows </a:t>
            </a:r>
            <a:r>
              <a:rPr lang="en-US" sz="2000" b="0" i="0">
                <a:effectLst/>
                <a:ea typeface="+mn-lt"/>
                <a:cs typeface="+mn-lt"/>
              </a:rPr>
              <a:t>the company </a:t>
            </a:r>
            <a:r>
              <a:rPr lang="en-US" sz="2000">
                <a:ea typeface="+mn-lt"/>
                <a:cs typeface="+mn-lt"/>
              </a:rPr>
              <a:t>must have a good handle on </a:t>
            </a:r>
            <a:r>
              <a:rPr lang="en-US" sz="2000" b="0" i="0">
                <a:effectLst/>
                <a:ea typeface="+mn-lt"/>
                <a:cs typeface="+mn-lt"/>
              </a:rPr>
              <a:t>the </a:t>
            </a:r>
            <a:r>
              <a:rPr lang="en-US" sz="2000">
                <a:ea typeface="+mn-lt"/>
                <a:cs typeface="+mn-lt"/>
              </a:rPr>
              <a:t>apps </a:t>
            </a:r>
            <a:r>
              <a:rPr lang="en-US" sz="2000" b="0" i="0">
                <a:effectLst/>
                <a:ea typeface="+mn-lt"/>
                <a:cs typeface="+mn-lt"/>
              </a:rPr>
              <a:t>that </a:t>
            </a:r>
            <a:r>
              <a:rPr lang="en-US" sz="2000">
                <a:ea typeface="+mn-lt"/>
                <a:cs typeface="+mn-lt"/>
              </a:rPr>
              <a:t>may </a:t>
            </a:r>
            <a:r>
              <a:rPr lang="en-US" sz="2000" b="0" i="0">
                <a:effectLst/>
                <a:ea typeface="+mn-lt"/>
                <a:cs typeface="+mn-lt"/>
              </a:rPr>
              <a:t>be </a:t>
            </a:r>
            <a:r>
              <a:rPr lang="en-US" sz="2000">
                <a:ea typeface="+mn-lt"/>
                <a:cs typeface="+mn-lt"/>
              </a:rPr>
              <a:t>getting used without infrastructure's knowledge</a:t>
            </a:r>
            <a:r>
              <a:rPr lang="en-US" sz="2000" b="0" i="0">
                <a:effectLst/>
                <a:ea typeface="+mn-lt"/>
                <a:cs typeface="+mn-lt"/>
              </a:rPr>
              <a:t>.</a:t>
            </a:r>
            <a:endParaRPr lang="en-US">
              <a:ea typeface="+mn-lt"/>
              <a:cs typeface="+mn-lt"/>
            </a:endParaRPr>
          </a:p>
        </p:txBody>
      </p:sp>
    </p:spTree>
    <p:extLst>
      <p:ext uri="{BB962C8B-B14F-4D97-AF65-F5344CB8AC3E}">
        <p14:creationId xmlns:p14="http://schemas.microsoft.com/office/powerpoint/2010/main" val="12306864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463227" cy="49552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a:hlinkClick r:id="rId2"/>
              </a:rPr>
              <a:t>https://aka.ms/OHCoachMaterials/SCI</a:t>
            </a:r>
            <a:r>
              <a:rPr lang="en-US"/>
              <a:t> </a:t>
            </a:r>
          </a:p>
        </p:txBody>
      </p:sp>
    </p:spTree>
    <p:extLst>
      <p:ext uri="{BB962C8B-B14F-4D97-AF65-F5344CB8AC3E}">
        <p14:creationId xmlns:p14="http://schemas.microsoft.com/office/powerpoint/2010/main" val="2944877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p:txBody>
          <a:bodyPr/>
          <a:lstStyle/>
          <a:p>
            <a:r>
              <a:rPr lang="en-US"/>
              <a:t>Security, Compliance, &amp; Identity</a:t>
            </a:r>
          </a:p>
        </p:txBody>
      </p:sp>
      <p:sp>
        <p:nvSpPr>
          <p:cNvPr id="3" name="Subtitle 2">
            <a:extLst>
              <a:ext uri="{FF2B5EF4-FFF2-40B4-BE49-F238E27FC236}">
                <a16:creationId xmlns:a16="http://schemas.microsoft.com/office/drawing/2014/main" id="{7D923F65-45FC-4878-9457-F4DC4D256309}"/>
              </a:ext>
            </a:extLst>
          </p:cNvPr>
          <p:cNvSpPr>
            <a:spLocks noGrp="1"/>
          </p:cNvSpPr>
          <p:nvPr>
            <p:ph type="subTitle" idx="1"/>
          </p:nvPr>
        </p:nvSpPr>
        <p:spPr/>
        <p:txBody>
          <a:bodyPr/>
          <a:lstStyle/>
          <a:p>
            <a:r>
              <a:rPr lang="en-US" dirty="0"/>
              <a:t>Coming FY21 Q3</a:t>
            </a:r>
          </a:p>
        </p:txBody>
      </p:sp>
      <p:sp>
        <p:nvSpPr>
          <p:cNvPr id="8" name="TextBox 7">
            <a:extLst>
              <a:ext uri="{FF2B5EF4-FFF2-40B4-BE49-F238E27FC236}">
                <a16:creationId xmlns:a16="http://schemas.microsoft.com/office/drawing/2014/main" id="{AF6065B4-D691-4B86-B893-6069CC7C58A2}"/>
              </a:ext>
            </a:extLst>
          </p:cNvPr>
          <p:cNvSpPr txBox="1"/>
          <p:nvPr/>
        </p:nvSpPr>
        <p:spPr>
          <a:xfrm>
            <a:off x="4851401" y="4963387"/>
            <a:ext cx="2759634" cy="338554"/>
          </a:xfrm>
          <a:prstGeom prst="rect">
            <a:avLst/>
          </a:prstGeom>
          <a:noFill/>
        </p:spPr>
        <p:txBody>
          <a:bodyPr wrap="square" lIns="0" tIns="0" rIns="0" bIns="0" rtlCol="0">
            <a:spAutoFit/>
          </a:bodyPr>
          <a:lstStyle/>
          <a:p>
            <a:pPr algn="l"/>
            <a:r>
              <a:rPr lang="en-US" sz="2200" dirty="0"/>
              <a:t>*Alpha Test Phase</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4954" y="1715934"/>
            <a:ext cx="7636932" cy="430887"/>
          </a:xfrm>
        </p:spPr>
        <p:txBody>
          <a:bodyPr/>
          <a:lstStyle/>
          <a:p>
            <a:r>
              <a:rPr lang="en-US" sz="2800"/>
              <a:t>Security, Compliance, &amp; Identity</a:t>
            </a:r>
          </a:p>
        </p:txBody>
      </p:sp>
      <p:sp>
        <p:nvSpPr>
          <p:cNvPr id="4" name="TextBox 3">
            <a:extLst>
              <a:ext uri="{FF2B5EF4-FFF2-40B4-BE49-F238E27FC236}">
                <a16:creationId xmlns:a16="http://schemas.microsoft.com/office/drawing/2014/main" id="{8D4B6331-884D-4659-A249-58AAA9D5F671}"/>
              </a:ext>
            </a:extLst>
          </p:cNvPr>
          <p:cNvSpPr txBox="1"/>
          <p:nvPr/>
        </p:nvSpPr>
        <p:spPr>
          <a:xfrm>
            <a:off x="1896150" y="2233348"/>
            <a:ext cx="72249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involves protecting networks, infrastructure, devices, and data from unauthorized access thereby maintaining confidentiality, integrity, and availability of information including personal data</a:t>
            </a:r>
            <a:r>
              <a:rPr lang="en-US" sz="2000">
                <a:solidFill>
                  <a:prstClr val="white"/>
                </a:solidFill>
                <a:latin typeface="Segoe UI Semilight"/>
              </a:rPr>
              <a:t>. </a:t>
            </a:r>
            <a:endParaRPr lang="en-US" sz="2000" dirty="0">
              <a:solidFill>
                <a:prstClr val="white"/>
              </a:solidFill>
              <a:latin typeface="Segoe UI Semilight"/>
            </a:endParaRPr>
          </a:p>
        </p:txBody>
      </p:sp>
      <p:sp>
        <p:nvSpPr>
          <p:cNvPr id="9" name="TextBox 8">
            <a:extLst>
              <a:ext uri="{FF2B5EF4-FFF2-40B4-BE49-F238E27FC236}">
                <a16:creationId xmlns:a16="http://schemas.microsoft.com/office/drawing/2014/main" id="{264981F1-3CD8-431A-90FB-DC5A6BF42DDE}"/>
              </a:ext>
            </a:extLst>
          </p:cNvPr>
          <p:cNvSpPr txBox="1"/>
          <p:nvPr/>
        </p:nvSpPr>
        <p:spPr>
          <a:xfrm>
            <a:off x="9763540" y="240804"/>
            <a:ext cx="242846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423400" y="861774"/>
            <a:ext cx="2781298" cy="5062924"/>
          </a:xfrm>
          <a:prstGeom prst="rect">
            <a:avLst/>
          </a:prstGeom>
          <a:noFill/>
        </p:spPr>
        <p:txBody>
          <a:bodyPr wrap="square">
            <a:spAutoFit/>
          </a:bodyPr>
          <a:lstStyle/>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Defender for Office 365</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Compliance Manager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365 Defender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Secure Score</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Secure score in Azure Security Center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Regulator compliance</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Defender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policy</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Security Center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Identity protection</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Cloud App Security</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ATP</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Data loss prevention</a:t>
            </a: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448800"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0"/>
                            </p:stCondLst>
                            <p:childTnLst>
                              <p:par>
                                <p:cTn id="18" presetID="2" presetClass="entr" presetSubtype="4" fill="hold" grpId="0" nodeType="afterEffect">
                                  <p:stCondLst>
                                    <p:cond delay="50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additive="base">
                                        <p:cTn id="20"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6000"/>
                            </p:stCondLst>
                            <p:childTnLst>
                              <p:par>
                                <p:cTn id="23" presetID="2" presetClass="entr" presetSubtype="4" fill="hold" grpId="0" nodeType="afterEffect">
                                  <p:stCondLst>
                                    <p:cond delay="50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7000"/>
                            </p:stCondLst>
                            <p:childTnLst>
                              <p:par>
                                <p:cTn id="28" presetID="2" presetClass="entr" presetSubtype="4" fill="hold" grpId="0" nodeType="afterEffect">
                                  <p:stCondLst>
                                    <p:cond delay="500"/>
                                  </p:stCondLst>
                                  <p:childTnLst>
                                    <p:set>
                                      <p:cBhvr>
                                        <p:cTn id="29" dur="1" fill="hold">
                                          <p:stCondLst>
                                            <p:cond delay="0"/>
                                          </p:stCondLst>
                                        </p:cTn>
                                        <p:tgtEl>
                                          <p:spTgt spid="11">
                                            <p:txEl>
                                              <p:pRg st="3" end="3"/>
                                            </p:txEl>
                                          </p:spTgt>
                                        </p:tgtEl>
                                        <p:attrNameLst>
                                          <p:attrName>style.visibility</p:attrName>
                                        </p:attrNameLst>
                                      </p:cBhvr>
                                      <p:to>
                                        <p:strVal val="visible"/>
                                      </p:to>
                                    </p:set>
                                    <p:anim calcmode="lin" valueType="num">
                                      <p:cBhvr additive="base">
                                        <p:cTn id="30"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8000"/>
                            </p:stCondLst>
                            <p:childTnLst>
                              <p:par>
                                <p:cTn id="33" presetID="2" presetClass="entr" presetSubtype="4" fill="hold" grpId="0" nodeType="afterEffect">
                                  <p:stCondLst>
                                    <p:cond delay="50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base">
                                        <p:cTn id="3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9000"/>
                            </p:stCondLst>
                            <p:childTnLst>
                              <p:par>
                                <p:cTn id="38" presetID="2" presetClass="entr" presetSubtype="4" fill="hold" grpId="0" nodeType="afterEffect">
                                  <p:stCondLst>
                                    <p:cond delay="500"/>
                                  </p:stCondLst>
                                  <p:childTnLst>
                                    <p:set>
                                      <p:cBhvr>
                                        <p:cTn id="39" dur="1" fill="hold">
                                          <p:stCondLst>
                                            <p:cond delay="0"/>
                                          </p:stCondLst>
                                        </p:cTn>
                                        <p:tgtEl>
                                          <p:spTgt spid="11">
                                            <p:txEl>
                                              <p:pRg st="5" end="5"/>
                                            </p:txEl>
                                          </p:spTgt>
                                        </p:tgtEl>
                                        <p:attrNameLst>
                                          <p:attrName>style.visibility</p:attrName>
                                        </p:attrNameLst>
                                      </p:cBhvr>
                                      <p:to>
                                        <p:strVal val="visible"/>
                                      </p:to>
                                    </p:set>
                                    <p:anim calcmode="lin" valueType="num">
                                      <p:cBhvr additive="base">
                                        <p:cTn id="4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10000"/>
                            </p:stCondLst>
                            <p:childTnLst>
                              <p:par>
                                <p:cTn id="43" presetID="2" presetClass="entr" presetSubtype="4" fill="hold" grpId="0" nodeType="afterEffect">
                                  <p:stCondLst>
                                    <p:cond delay="500"/>
                                  </p:stCondLst>
                                  <p:childTnLst>
                                    <p:set>
                                      <p:cBhvr>
                                        <p:cTn id="44" dur="1" fill="hold">
                                          <p:stCondLst>
                                            <p:cond delay="0"/>
                                          </p:stCondLst>
                                        </p:cTn>
                                        <p:tgtEl>
                                          <p:spTgt spid="11">
                                            <p:txEl>
                                              <p:pRg st="6" end="6"/>
                                            </p:txEl>
                                          </p:spTgt>
                                        </p:tgtEl>
                                        <p:attrNameLst>
                                          <p:attrName>style.visibility</p:attrName>
                                        </p:attrNameLst>
                                      </p:cBhvr>
                                      <p:to>
                                        <p:strVal val="visible"/>
                                      </p:to>
                                    </p:set>
                                    <p:anim calcmode="lin" valueType="num">
                                      <p:cBhvr additive="base">
                                        <p:cTn id="4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1000"/>
                            </p:stCondLst>
                            <p:childTnLst>
                              <p:par>
                                <p:cTn id="48" presetID="2" presetClass="entr" presetSubtype="4" fill="hold" grpId="0" nodeType="afterEffect">
                                  <p:stCondLst>
                                    <p:cond delay="500"/>
                                  </p:stCondLst>
                                  <p:childTnLst>
                                    <p:set>
                                      <p:cBhvr>
                                        <p:cTn id="49" dur="1" fill="hold">
                                          <p:stCondLst>
                                            <p:cond delay="0"/>
                                          </p:stCondLst>
                                        </p:cTn>
                                        <p:tgtEl>
                                          <p:spTgt spid="11">
                                            <p:txEl>
                                              <p:pRg st="7" end="7"/>
                                            </p:txEl>
                                          </p:spTgt>
                                        </p:tgtEl>
                                        <p:attrNameLst>
                                          <p:attrName>style.visibility</p:attrName>
                                        </p:attrNameLst>
                                      </p:cBhvr>
                                      <p:to>
                                        <p:strVal val="visible"/>
                                      </p:to>
                                    </p:set>
                                    <p:anim calcmode="lin" valueType="num">
                                      <p:cBhvr additive="base">
                                        <p:cTn id="50"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par>
                          <p:cTn id="52" fill="hold">
                            <p:stCondLst>
                              <p:cond delay="12000"/>
                            </p:stCondLst>
                            <p:childTnLst>
                              <p:par>
                                <p:cTn id="53" presetID="2" presetClass="entr" presetSubtype="4" fill="hold" grpId="0" nodeType="afterEffect">
                                  <p:stCondLst>
                                    <p:cond delay="50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par>
                          <p:cTn id="57" fill="hold">
                            <p:stCondLst>
                              <p:cond delay="13000"/>
                            </p:stCondLst>
                            <p:childTnLst>
                              <p:par>
                                <p:cTn id="58" presetID="2" presetClass="entr" presetSubtype="4" fill="hold" grpId="0" nodeType="afterEffect">
                                  <p:stCondLst>
                                    <p:cond delay="500"/>
                                  </p:stCondLst>
                                  <p:childTnLst>
                                    <p:set>
                                      <p:cBhvr>
                                        <p:cTn id="59" dur="1" fill="hold">
                                          <p:stCondLst>
                                            <p:cond delay="0"/>
                                          </p:stCondLst>
                                        </p:cTn>
                                        <p:tgtEl>
                                          <p:spTgt spid="11">
                                            <p:txEl>
                                              <p:pRg st="9" end="9"/>
                                            </p:txEl>
                                          </p:spTgt>
                                        </p:tgtEl>
                                        <p:attrNameLst>
                                          <p:attrName>style.visibility</p:attrName>
                                        </p:attrNameLst>
                                      </p:cBhvr>
                                      <p:to>
                                        <p:strVal val="visible"/>
                                      </p:to>
                                    </p:set>
                                    <p:anim calcmode="lin" valueType="num">
                                      <p:cBhvr additive="base">
                                        <p:cTn id="60"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par>
                          <p:cTn id="62" fill="hold">
                            <p:stCondLst>
                              <p:cond delay="14000"/>
                            </p:stCondLst>
                            <p:childTnLst>
                              <p:par>
                                <p:cTn id="63" presetID="2" presetClass="entr" presetSubtype="4" fill="hold" grpId="0" nodeType="afterEffect">
                                  <p:stCondLst>
                                    <p:cond delay="500"/>
                                  </p:stCondLst>
                                  <p:childTnLst>
                                    <p:set>
                                      <p:cBhvr>
                                        <p:cTn id="64" dur="1" fill="hold">
                                          <p:stCondLst>
                                            <p:cond delay="0"/>
                                          </p:stCondLst>
                                        </p:cTn>
                                        <p:tgtEl>
                                          <p:spTgt spid="11">
                                            <p:txEl>
                                              <p:pRg st="10" end="10"/>
                                            </p:txEl>
                                          </p:spTgt>
                                        </p:tgtEl>
                                        <p:attrNameLst>
                                          <p:attrName>style.visibility</p:attrName>
                                        </p:attrNameLst>
                                      </p:cBhvr>
                                      <p:to>
                                        <p:strVal val="visible"/>
                                      </p:to>
                                    </p:set>
                                    <p:anim calcmode="lin" valueType="num">
                                      <p:cBhvr additive="base">
                                        <p:cTn id="6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15000"/>
                            </p:stCondLst>
                            <p:childTnLst>
                              <p:par>
                                <p:cTn id="68" presetID="2" presetClass="entr" presetSubtype="4" fill="hold" grpId="0" nodeType="afterEffect">
                                  <p:stCondLst>
                                    <p:cond delay="500"/>
                                  </p:stCondLst>
                                  <p:childTnLst>
                                    <p:set>
                                      <p:cBhvr>
                                        <p:cTn id="69" dur="1" fill="hold">
                                          <p:stCondLst>
                                            <p:cond delay="0"/>
                                          </p:stCondLst>
                                        </p:cTn>
                                        <p:tgtEl>
                                          <p:spTgt spid="11">
                                            <p:txEl>
                                              <p:pRg st="11" end="11"/>
                                            </p:txEl>
                                          </p:spTgt>
                                        </p:tgtEl>
                                        <p:attrNameLst>
                                          <p:attrName>style.visibility</p:attrName>
                                        </p:attrNameLst>
                                      </p:cBhvr>
                                      <p:to>
                                        <p:strVal val="visible"/>
                                      </p:to>
                                    </p:set>
                                    <p:anim calcmode="lin" valueType="num">
                                      <p:cBhvr additive="base">
                                        <p:cTn id="70"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par>
                          <p:cTn id="72" fill="hold">
                            <p:stCondLst>
                              <p:cond delay="16000"/>
                            </p:stCondLst>
                            <p:childTnLst>
                              <p:par>
                                <p:cTn id="73" presetID="2" presetClass="entr" presetSubtype="4" fill="hold" grpId="0" nodeType="afterEffect">
                                  <p:stCondLst>
                                    <p:cond delay="500"/>
                                  </p:stCondLst>
                                  <p:childTnLst>
                                    <p:set>
                                      <p:cBhvr>
                                        <p:cTn id="74" dur="1" fill="hold">
                                          <p:stCondLst>
                                            <p:cond delay="0"/>
                                          </p:stCondLst>
                                        </p:cTn>
                                        <p:tgtEl>
                                          <p:spTgt spid="11">
                                            <p:txEl>
                                              <p:pRg st="12" end="12"/>
                                            </p:txEl>
                                          </p:spTgt>
                                        </p:tgtEl>
                                        <p:attrNameLst>
                                          <p:attrName>style.visibility</p:attrName>
                                        </p:attrNameLst>
                                      </p:cBhvr>
                                      <p:to>
                                        <p:strVal val="visible"/>
                                      </p:to>
                                    </p:set>
                                    <p:anim calcmode="lin" valueType="num">
                                      <p:cBhvr additive="base">
                                        <p:cTn id="7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273563" y="418782"/>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spc="-50">
                <a:ln w="3175">
                  <a:noFill/>
                </a:ln>
                <a:solidFill>
                  <a:schemeClr val="tx1"/>
                </a:solidFill>
                <a:latin typeface="+mn-lt"/>
                <a:ea typeface="+mn-ea"/>
                <a:cs typeface="Segoe UI" panose="020B0502040204020203" pitchFamily="34" charset="0"/>
              </a:rPr>
              <a:t>Scenario</a:t>
            </a:r>
            <a:r>
              <a:rPr lang="en-US" spc="-100">
                <a:ln w="3175">
                  <a:noFill/>
                </a:ln>
                <a:solidFill>
                  <a:schemeClr val="tx1"/>
                </a:solidFill>
                <a:latin typeface="+mn-lt"/>
                <a:ea typeface="+mn-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268415" y="1099733"/>
            <a:ext cx="5998273" cy="50328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white"/>
                </a:solidFill>
                <a:latin typeface="Segoe UI Semilight"/>
              </a:rPr>
              <a:t>Contoso Mortgage recently completed its migration from their on-premises datacenter to Microsoft Azure and has fully embraced the cloud with their messaging, identity, communications, and collaboration in Microsoft 365.</a:t>
            </a:r>
          </a:p>
          <a:p>
            <a:pPr marL="0" indent="0">
              <a:buNone/>
            </a:pPr>
            <a:endParaRPr lang="en-US" sz="2000" dirty="0">
              <a:solidFill>
                <a:prstClr val="white"/>
              </a:solidFill>
              <a:latin typeface="Segoe UI Semilight"/>
            </a:endParaRPr>
          </a:p>
          <a:p>
            <a:pPr marL="0" indent="0">
              <a:buNone/>
            </a:pPr>
            <a:r>
              <a:rPr lang="en-US" sz="2000" dirty="0">
                <a:solidFill>
                  <a:prstClr val="white"/>
                </a:solidFill>
                <a:latin typeface="Segoe UI Semilight"/>
              </a:rPr>
              <a:t>Public cloud computing is still a new concept to Contoso Mortgage's security teams. The new CIO has determined that the company’s growth and recent move to the cloud requires a retune to modernize its security and compliance foundation. </a:t>
            </a:r>
          </a:p>
          <a:p>
            <a:pPr marL="0" indent="0">
              <a:buNone/>
            </a:pPr>
            <a:endParaRPr lang="en-US" sz="2000" dirty="0">
              <a:solidFill>
                <a:prstClr val="white"/>
              </a:solidFill>
              <a:latin typeface="Segoe UI Semilight"/>
            </a:endParaRPr>
          </a:p>
          <a:p>
            <a:pPr marL="0" indent="0">
              <a:buNone/>
            </a:pPr>
            <a:r>
              <a:rPr lang="en-US" sz="2000" dirty="0">
                <a:solidFill>
                  <a:prstClr val="white"/>
                </a:solidFill>
                <a:latin typeface="Segoe UI Semilight"/>
              </a:rPr>
              <a:t>Your team will work to protect the organization’s online systems and processes.</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 name="Picture 4" descr="A picture containing text, indoor, person, computer&#10;&#10;Description automatically generated">
            <a:extLst>
              <a:ext uri="{FF2B5EF4-FFF2-40B4-BE49-F238E27FC236}">
                <a16:creationId xmlns:a16="http://schemas.microsoft.com/office/drawing/2014/main" id="{91E30E64-EF83-44B4-B618-647D31CA6018}"/>
              </a:ext>
            </a:extLst>
          </p:cNvPr>
          <p:cNvPicPr>
            <a:picLocks noChangeAspect="1"/>
          </p:cNvPicPr>
          <p:nvPr/>
        </p:nvPicPr>
        <p:blipFill rotWithShape="1">
          <a:blip r:embed="rId4">
            <a:extLst>
              <a:ext uri="{28A0092B-C50C-407E-A947-70E740481C1C}">
                <a14:useLocalDpi xmlns:a14="http://schemas.microsoft.com/office/drawing/2010/main" val="0"/>
              </a:ext>
            </a:extLst>
          </a:blip>
          <a:srcRect l="12152" r="2968"/>
          <a:stretch/>
        </p:blipFill>
        <p:spPr>
          <a:xfrm>
            <a:off x="6644641" y="797433"/>
            <a:ext cx="5547360" cy="4358640"/>
          </a:xfrm>
          <a:prstGeom prst="rect">
            <a:avLst/>
          </a:prstGeom>
          <a:ln w="38100">
            <a:solidFill>
              <a:schemeClr val="bg1">
                <a:lumMod val="75000"/>
                <a:lumOff val="25000"/>
              </a:schemeClr>
            </a:solidFill>
          </a:ln>
        </p:spPr>
      </p:pic>
    </p:spTree>
    <p:extLst>
      <p:ext uri="{BB962C8B-B14F-4D97-AF65-F5344CB8AC3E}">
        <p14:creationId xmlns:p14="http://schemas.microsoft.com/office/powerpoint/2010/main" val="2044399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038825-3880-46BC-A374-0E77DCE259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981285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Specific</a:t>
            </a:r>
            <a:r>
              <a:rPr kumimoji="0" lang="en-US" sz="2000" b="0" i="0" u="none" strike="noStrike" kern="1200" cap="none" spc="0" normalizeH="0" baseline="0" noProof="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latin typeface="+mj-lt"/>
              </a:rPr>
              <a:t>aka.ms/</a:t>
            </a:r>
            <a:r>
              <a:rPr lang="en-US" sz="4400" dirty="0" err="1">
                <a:latin typeface="+mj-lt"/>
              </a:rPr>
              <a:t>OHPortal</a:t>
            </a:r>
            <a:endParaRPr lang="en-US" sz="4400" dirty="0">
              <a:latin typeface="+mj-lt"/>
            </a:endParaRP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i="1"/>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p:txBody>
          <a:bodyPr/>
          <a:lstStyle/>
          <a:p>
            <a:r>
              <a:rPr lang="en-US"/>
              <a:t>Security, Compliance, &amp; Identity</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p:txBody>
          <a:bodyPr/>
          <a:lstStyle/>
          <a:p>
            <a:r>
              <a:rPr lang="en-US"/>
              <a:t>Challenge walkthrough for </a:t>
            </a:r>
            <a:r>
              <a:rPr lang="en-US" b="1">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038825-3880-46BC-A374-0E77DCE259AA}"/>
              </a:ext>
            </a:extLst>
          </p:cNvPr>
          <p:cNvSpPr>
            <a:spLocks noGrp="1"/>
          </p:cNvSpPr>
          <p:nvPr>
            <p:ph type="title"/>
          </p:nvPr>
        </p:nvSpPr>
        <p:spPr/>
        <p:txBody>
          <a:bodyPr/>
          <a:lstStyle/>
          <a:p>
            <a:r>
              <a:rPr lang="en-US"/>
              <a:t>Challenge 1 - What’s in the toolbox</a:t>
            </a:r>
          </a:p>
        </p:txBody>
      </p:sp>
      <p:sp>
        <p:nvSpPr>
          <p:cNvPr id="4" name="TextBox 3">
            <a:extLst>
              <a:ext uri="{FF2B5EF4-FFF2-40B4-BE49-F238E27FC236}">
                <a16:creationId xmlns:a16="http://schemas.microsoft.com/office/drawing/2014/main" id="{5F09C9C8-BAFB-41A9-A4E5-77672E88B511}"/>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Identify and describe built-in Microsoft tools for analyzing the organizations security and compliance posture.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Identify tools or locations used to implement security and compliance improvements. </a:t>
            </a:r>
          </a:p>
        </p:txBody>
      </p:sp>
      <p:sp>
        <p:nvSpPr>
          <p:cNvPr id="6" name="TextBox 5">
            <a:extLst>
              <a:ext uri="{FF2B5EF4-FFF2-40B4-BE49-F238E27FC236}">
                <a16:creationId xmlns:a16="http://schemas.microsoft.com/office/drawing/2014/main" id="{FB8F8D09-284F-496E-B593-15FEC5120502}"/>
              </a:ext>
            </a:extLst>
          </p:cNvPr>
          <p:cNvSpPr txBox="1"/>
          <p:nvPr/>
        </p:nvSpPr>
        <p:spPr>
          <a:xfrm>
            <a:off x="425822" y="1523999"/>
            <a:ext cx="11766177" cy="1938992"/>
          </a:xfrm>
          <a:prstGeom prst="rect">
            <a:avLst/>
          </a:prstGeom>
          <a:noFill/>
        </p:spPr>
        <p:txBody>
          <a:bodyPr wrap="square">
            <a:spAutoFit/>
          </a:bodyPr>
          <a:lstStyle/>
          <a:p>
            <a:pPr algn="l" rtl="0" fontAlgn="base"/>
            <a:r>
              <a:rPr lang="en-US" sz="2000" b="0" i="0" dirty="0">
                <a:effectLst/>
              </a:rPr>
              <a:t>In this challenge your team will collect a list of resources found in Microsoft Azure and Microsoft 365 that your team can use to assist in the </a:t>
            </a:r>
            <a:r>
              <a:rPr lang="en-US" sz="2000" b="1" i="0" dirty="0">
                <a:effectLst/>
              </a:rPr>
              <a:t>discovery of security and compliance risks. </a:t>
            </a:r>
            <a:r>
              <a:rPr lang="en-US" sz="2000" b="0" i="0" dirty="0">
                <a:effectLst/>
              </a:rPr>
              <a:t>In addition to resources that identify risk, you must also collect a list of methods that are used to implement and affect policy implementation. </a:t>
            </a:r>
          </a:p>
          <a:p>
            <a:pPr algn="l" rtl="0" fontAlgn="base"/>
            <a:r>
              <a:rPr lang="en-US" sz="2000" b="0" i="0" dirty="0">
                <a:effectLst/>
              </a:rPr>
              <a:t>Your team will present a list of resources and methods to the CISO and be able to describe how each can be used to protect or manage the organization’s security and compliance requirements.</a:t>
            </a:r>
            <a:endParaRPr lang="en-US" sz="2000" b="0" i="0" dirty="0">
              <a:effectLst/>
              <a:ea typeface="游明朝" panose="02020400000000000000" pitchFamily="18" charset="-128"/>
            </a:endParaRPr>
          </a:p>
        </p:txBody>
      </p:sp>
    </p:spTree>
    <p:extLst>
      <p:ext uri="{BB962C8B-B14F-4D97-AF65-F5344CB8AC3E}">
        <p14:creationId xmlns:p14="http://schemas.microsoft.com/office/powerpoint/2010/main" val="1250449778"/>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2.xml><?xml version="1.0" encoding="utf-8"?>
<a:theme xmlns:a="http://schemas.openxmlformats.org/drawingml/2006/main" name="1_Light Gray Template">
  <a:themeElements>
    <a:clrScheme name="TS_20_Blue on Lt Gray">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BE400C68-4283-4B8F-963F-ED1B6926ECD8}"/>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0f9a40fa-41d0-4ce5-a6b6-a7c54486888a" xsi:nil="true"/>
    <lcf76f155ced4ddcb4097134ff3c332f xmlns="0f9a40fa-41d0-4ce5-a6b6-a7c54486888a">
      <Terms xmlns="http://schemas.microsoft.com/office/infopath/2007/PartnerControls"/>
    </lcf76f155ced4ddcb4097134ff3c332f>
    <TaxCatchAll xmlns="0095a4c3-e312-41d4-9500-6ea0e176353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455F045A702B43A89D5A0339E9F97B" ma:contentTypeVersion="16" ma:contentTypeDescription="Create a new document." ma:contentTypeScope="" ma:versionID="d604ffb431fa870de0263439d06670e6">
  <xsd:schema xmlns:xsd="http://www.w3.org/2001/XMLSchema" xmlns:xs="http://www.w3.org/2001/XMLSchema" xmlns:p="http://schemas.microsoft.com/office/2006/metadata/properties" xmlns:ns1="http://schemas.microsoft.com/sharepoint/v3" xmlns:ns2="0f9a40fa-41d0-4ce5-a6b6-a7c54486888a" xmlns:ns3="0095a4c3-e312-41d4-9500-6ea0e1763538" targetNamespace="http://schemas.microsoft.com/office/2006/metadata/properties" ma:root="true" ma:fieldsID="ae0b80133b1e66420f3e40c38624ad12" ns1:_="" ns2:_="" ns3:_="">
    <xsd:import namespace="http://schemas.microsoft.com/sharepoint/v3"/>
    <xsd:import namespace="0f9a40fa-41d0-4ce5-a6b6-a7c54486888a"/>
    <xsd:import namespace="0095a4c3-e312-41d4-9500-6ea0e17635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3:SharedWithUsers" minOccurs="0"/>
                <xsd:element ref="ns3:SharedWithDetail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9a40fa-41d0-4ce5-a6b6-a7c5448688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ocTags" ma:index="23"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95a4c3-e312-41d4-9500-6ea0e176353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31ea9fc-ddbe-4327-928b-a2dc37bd6c0b}" ma:internalName="TaxCatchAll" ma:showField="CatchAllData" ma:web="0095a4c3-e312-41d4-9500-6ea0e176353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F87930-42B3-4563-97E1-54E9B5187633}">
  <ds:schemaRefs>
    <ds:schemaRef ds:uri="http://schemas.microsoft.com/office/infopath/2007/PartnerControls"/>
    <ds:schemaRef ds:uri="4343a8c8-d2d9-429e-8dd3-28f02b2ba4f5"/>
    <ds:schemaRef ds:uri="http://schemas.microsoft.com/sharepoint/v3"/>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http://schemas.openxmlformats.org/package/2006/metadata/core-properties"/>
    <ds:schemaRef ds:uri="675661ce-a921-4ef4-be83-dd19f3c4cc86"/>
    <ds:schemaRef ds:uri="http://purl.org/dc/dcmitype/"/>
  </ds:schemaRefs>
</ds:datastoreItem>
</file>

<file path=customXml/itemProps2.xml><?xml version="1.0" encoding="utf-8"?>
<ds:datastoreItem xmlns:ds="http://schemas.openxmlformats.org/officeDocument/2006/customXml" ds:itemID="{1421D96F-A8FB-4CB9-A1F9-C16525C78BBB}"/>
</file>

<file path=customXml/itemProps3.xml><?xml version="1.0" encoding="utf-8"?>
<ds:datastoreItem xmlns:ds="http://schemas.openxmlformats.org/officeDocument/2006/customXml" ds:itemID="{944D2875-6BED-4966-8816-1DBB4AABD03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OpenHack PowerPoint Template_FY21_V1</Template>
  <TotalTime>161</TotalTime>
  <Words>2878</Words>
  <Application>Microsoft Office PowerPoint</Application>
  <PresentationFormat>Widescreen</PresentationFormat>
  <Paragraphs>198</Paragraphs>
  <Slides>19</Slides>
  <Notes>14</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游明朝</vt:lpstr>
      <vt:lpstr>Arial</vt:lpstr>
      <vt:lpstr>Arial,Sans-Serif</vt:lpstr>
      <vt:lpstr>Calibri</vt:lpstr>
      <vt:lpstr>Calibri Light</vt:lpstr>
      <vt:lpstr>Consolas</vt:lpstr>
      <vt:lpstr>Courier New</vt:lpstr>
      <vt:lpstr>Segoe UI</vt:lpstr>
      <vt:lpstr>Segoe UI Semibold</vt:lpstr>
      <vt:lpstr>Segoe UI Semilight</vt:lpstr>
      <vt:lpstr>Wingdings</vt:lpstr>
      <vt:lpstr>Black Template</vt:lpstr>
      <vt:lpstr>1_Light Gray Template</vt:lpstr>
      <vt:lpstr>1_Black Template</vt:lpstr>
      <vt:lpstr>PowerPoint Presentation</vt:lpstr>
      <vt:lpstr>Security, Compliance, &amp; Identity</vt:lpstr>
      <vt:lpstr>Security, Compliance, &amp; Identity</vt:lpstr>
      <vt:lpstr>PowerPoint Presentation</vt:lpstr>
      <vt:lpstr>PowerPoint Presentation</vt:lpstr>
      <vt:lpstr>Feedback</vt:lpstr>
      <vt:lpstr>Let’s get started!</vt:lpstr>
      <vt:lpstr>Security, Compliance, &amp; Identity</vt:lpstr>
      <vt:lpstr>Challenge 1 - What’s in the toolbox</vt:lpstr>
      <vt:lpstr>Challenge 2 - Make it better  </vt:lpstr>
      <vt:lpstr>Challenge 3 - Regulators, mount-up</vt:lpstr>
      <vt:lpstr>Challenge 4 -  Treat our data right</vt:lpstr>
      <vt:lpstr>Challenge 5 - It’s me, I can prove it </vt:lpstr>
      <vt:lpstr>Challenge 6 - We need policies</vt:lpstr>
      <vt:lpstr>Challenge 7 - This has been a test </vt:lpstr>
      <vt:lpstr>Challenge 8 – Trip the wire</vt:lpstr>
      <vt:lpstr>Challenge 9 - What we do in the shadows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Compliance &amp; Identity </dc:title>
  <dc:creator>David Torres (Pontoon Solutions)</dc:creator>
  <cp:lastModifiedBy>Aaron Lines</cp:lastModifiedBy>
  <cp:revision>143</cp:revision>
  <dcterms:created xsi:type="dcterms:W3CDTF">2020-11-20T13:55:25Z</dcterms:created>
  <dcterms:modified xsi:type="dcterms:W3CDTF">2021-02-05T14:37:14Z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2020-11-20T13:55:24Z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cc0d2293-afab-41d0-b803-7d65bc5a7efc</vt:lpwstr>
  </property>
  <property fmtid="{D5CDD505-2E9C-101B-9397-08002B2CF9AE}" pid="8" name="MSIP_Label_f42aa342-8706-4288-bd11-ebb85995028c_ContentBits">
    <vt:lpwstr>0</vt:lpwstr>
  </property>
  <property fmtid="{D5CDD505-2E9C-101B-9397-08002B2CF9AE}" pid="9" name="ContentTypeId">
    <vt:lpwstr>0x010100CE455F045A702B43A89D5A0339E9F97B</vt:lpwstr>
  </property>
  <property fmtid="{D5CDD505-2E9C-101B-9397-08002B2CF9AE}" pid="10" name="_dlc_DocIdItemGuid">
    <vt:lpwstr>d522e62b-e598-4593-b9cf-d4a95b2a5e61</vt:lpwstr>
  </property>
  <property fmtid="{D5CDD505-2E9C-101B-9397-08002B2CF9AE}" pid="11" name="TaxKeyword">
    <vt:lpwstr/>
  </property>
</Properties>
</file>